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2"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13716000" cx="24384000"/>
  <p:notesSz cx="6858000" cy="9144000"/>
  <p:embeddedFontLst>
    <p:embeddedFont>
      <p:font typeface="Poppins"/>
      <p:regular r:id="rId19"/>
      <p:bold r:id="rId20"/>
      <p:italic r:id="rId21"/>
      <p:boldItalic r:id="rId22"/>
    </p:embeddedFont>
    <p:embeddedFont>
      <p:font typeface="Poppins Light"/>
      <p:regular r:id="rId23"/>
      <p:bold r:id="rId24"/>
      <p:italic r:id="rId25"/>
      <p:boldItalic r:id="rId26"/>
    </p:embeddedFont>
    <p:embeddedFont>
      <p:font typeface="Poppins Medium"/>
      <p:regular r:id="rId27"/>
      <p:bold r:id="rId28"/>
      <p:italic r:id="rId29"/>
      <p:boldItalic r:id="rId30"/>
    </p:embeddedFont>
    <p:embeddedFont>
      <p:font typeface="Helvetica Neue"/>
      <p:regular r:id="rId31"/>
      <p:bold r:id="rId32"/>
      <p:italic r:id="rId33"/>
      <p:boldItalic r:id="rId34"/>
    </p:embeddedFont>
    <p:embeddedFont>
      <p:font typeface="Poppins SemiBold"/>
      <p:regular r:id="rId35"/>
      <p:bold r:id="rId36"/>
      <p:italic r:id="rId37"/>
      <p:boldItalic r:id="rId38"/>
    </p:embeddedFont>
    <p:embeddedFont>
      <p:font typeface="Helvetica Neue Light"/>
      <p:regular r:id="rId39"/>
      <p:bold r:id="rId40"/>
      <p:italic r:id="rId41"/>
      <p:boldItalic r:id="rId42"/>
    </p:embeddedFont>
    <p:embeddedFont>
      <p:font typeface="Poppins ExtraLight"/>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HelveticaNeueLight-bold.fntdata"/><Relationship Id="rId20" Type="http://schemas.openxmlformats.org/officeDocument/2006/relationships/font" Target="fonts/Poppins-bold.fntdata"/><Relationship Id="rId42" Type="http://schemas.openxmlformats.org/officeDocument/2006/relationships/font" Target="fonts/HelveticaNeueLight-boldItalic.fntdata"/><Relationship Id="rId41" Type="http://schemas.openxmlformats.org/officeDocument/2006/relationships/font" Target="fonts/HelveticaNeueLight-italic.fntdata"/><Relationship Id="rId22" Type="http://schemas.openxmlformats.org/officeDocument/2006/relationships/font" Target="fonts/Poppins-boldItalic.fntdata"/><Relationship Id="rId44" Type="http://schemas.openxmlformats.org/officeDocument/2006/relationships/font" Target="fonts/PoppinsExtraLight-bold.fntdata"/><Relationship Id="rId21" Type="http://schemas.openxmlformats.org/officeDocument/2006/relationships/font" Target="fonts/Poppins-italic.fntdata"/><Relationship Id="rId43" Type="http://schemas.openxmlformats.org/officeDocument/2006/relationships/font" Target="fonts/PoppinsExtraLight-regular.fntdata"/><Relationship Id="rId24" Type="http://schemas.openxmlformats.org/officeDocument/2006/relationships/font" Target="fonts/PoppinsLight-bold.fntdata"/><Relationship Id="rId46" Type="http://schemas.openxmlformats.org/officeDocument/2006/relationships/font" Target="fonts/PoppinsExtraLight-boldItalic.fntdata"/><Relationship Id="rId23" Type="http://schemas.openxmlformats.org/officeDocument/2006/relationships/font" Target="fonts/PoppinsLight-regular.fntdata"/><Relationship Id="rId45" Type="http://schemas.openxmlformats.org/officeDocument/2006/relationships/font" Target="fonts/PoppinsExtraLight-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oppinsLight-boldItalic.fntdata"/><Relationship Id="rId25" Type="http://schemas.openxmlformats.org/officeDocument/2006/relationships/font" Target="fonts/PoppinsLight-italic.fntdata"/><Relationship Id="rId28" Type="http://schemas.openxmlformats.org/officeDocument/2006/relationships/font" Target="fonts/PoppinsMedium-bold.fntdata"/><Relationship Id="rId27" Type="http://schemas.openxmlformats.org/officeDocument/2006/relationships/font" Target="fonts/PoppinsMedium-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Medium-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HelveticaNeue-regular.fntdata"/><Relationship Id="rId30" Type="http://schemas.openxmlformats.org/officeDocument/2006/relationships/font" Target="fonts/PoppinsMedium-boldItalic.fntdata"/><Relationship Id="rId11" Type="http://schemas.openxmlformats.org/officeDocument/2006/relationships/slide" Target="slides/slide7.xml"/><Relationship Id="rId33" Type="http://schemas.openxmlformats.org/officeDocument/2006/relationships/font" Target="fonts/HelveticaNeue-italic.fntdata"/><Relationship Id="rId10" Type="http://schemas.openxmlformats.org/officeDocument/2006/relationships/slide" Target="slides/slide6.xml"/><Relationship Id="rId32" Type="http://schemas.openxmlformats.org/officeDocument/2006/relationships/font" Target="fonts/HelveticaNeue-bold.fntdata"/><Relationship Id="rId13" Type="http://schemas.openxmlformats.org/officeDocument/2006/relationships/slide" Target="slides/slide9.xml"/><Relationship Id="rId35" Type="http://schemas.openxmlformats.org/officeDocument/2006/relationships/font" Target="fonts/PoppinsSemiBold-regular.fntdata"/><Relationship Id="rId12" Type="http://schemas.openxmlformats.org/officeDocument/2006/relationships/slide" Target="slides/slide8.xml"/><Relationship Id="rId34" Type="http://schemas.openxmlformats.org/officeDocument/2006/relationships/font" Target="fonts/HelveticaNeue-boldItalic.fntdata"/><Relationship Id="rId15" Type="http://schemas.openxmlformats.org/officeDocument/2006/relationships/slide" Target="slides/slide11.xml"/><Relationship Id="rId37" Type="http://schemas.openxmlformats.org/officeDocument/2006/relationships/font" Target="fonts/PoppinsSemiBold-italic.fntdata"/><Relationship Id="rId14" Type="http://schemas.openxmlformats.org/officeDocument/2006/relationships/slide" Target="slides/slide10.xml"/><Relationship Id="rId36" Type="http://schemas.openxmlformats.org/officeDocument/2006/relationships/font" Target="fonts/PoppinsSemiBold-bold.fntdata"/><Relationship Id="rId17" Type="http://schemas.openxmlformats.org/officeDocument/2006/relationships/slide" Target="slides/slide13.xml"/><Relationship Id="rId39" Type="http://schemas.openxmlformats.org/officeDocument/2006/relationships/font" Target="fonts/HelveticaNeueLight-regular.fntdata"/><Relationship Id="rId16" Type="http://schemas.openxmlformats.org/officeDocument/2006/relationships/slide" Target="slides/slide12.xml"/><Relationship Id="rId38" Type="http://schemas.openxmlformats.org/officeDocument/2006/relationships/font" Target="fonts/PoppinsSemiBold-boldItalic.fntdata"/><Relationship Id="rId19" Type="http://schemas.openxmlformats.org/officeDocument/2006/relationships/font" Target="fonts/Poppins-regular.fntdata"/><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 name="Google Shape;6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 name="Google Shape;7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400"/>
              <a:buFont typeface="Helvetica Neue Light"/>
              <a:buNone/>
              <a:defRPr sz="4400"/>
            </a:lvl1pPr>
            <a:lvl2pPr indent="-228600" lvl="1" marL="914400" algn="ctr">
              <a:lnSpc>
                <a:spcPct val="100000"/>
              </a:lnSpc>
              <a:spcBef>
                <a:spcPts val="0"/>
              </a:spcBef>
              <a:spcAft>
                <a:spcPts val="0"/>
              </a:spcAft>
              <a:buClr>
                <a:srgbClr val="000000"/>
              </a:buClr>
              <a:buSzPts val="4400"/>
              <a:buFont typeface="Helvetica Neue Light"/>
              <a:buNone/>
              <a:defRPr sz="4400"/>
            </a:lvl2pPr>
            <a:lvl3pPr indent="-228600" lvl="2" marL="1371600" algn="ctr">
              <a:lnSpc>
                <a:spcPct val="100000"/>
              </a:lnSpc>
              <a:spcBef>
                <a:spcPts val="0"/>
              </a:spcBef>
              <a:spcAft>
                <a:spcPts val="0"/>
              </a:spcAft>
              <a:buClr>
                <a:srgbClr val="000000"/>
              </a:buClr>
              <a:buSzPts val="4400"/>
              <a:buFont typeface="Helvetica Neue Light"/>
              <a:buNone/>
              <a:defRPr sz="4400"/>
            </a:lvl3pPr>
            <a:lvl4pPr indent="-228600" lvl="3" marL="1828800" algn="ctr">
              <a:lnSpc>
                <a:spcPct val="100000"/>
              </a:lnSpc>
              <a:spcBef>
                <a:spcPts val="0"/>
              </a:spcBef>
              <a:spcAft>
                <a:spcPts val="0"/>
              </a:spcAft>
              <a:buClr>
                <a:srgbClr val="000000"/>
              </a:buClr>
              <a:buSzPts val="4400"/>
              <a:buFont typeface="Helvetica Neue Light"/>
              <a:buNone/>
              <a:defRPr sz="4400"/>
            </a:lvl4pPr>
            <a:lvl5pPr indent="-228600" lvl="4" marL="2286000" algn="ctr">
              <a:lnSpc>
                <a:spcPct val="100000"/>
              </a:lnSpc>
              <a:spcBef>
                <a:spcPts val="0"/>
              </a:spcBef>
              <a:spcAft>
                <a:spcPts val="0"/>
              </a:spcAft>
              <a:buClr>
                <a:srgbClr val="000000"/>
              </a:buClr>
              <a:buSzPts val="4400"/>
              <a:buFont typeface="Helvetica Neue Light"/>
              <a:buNone/>
              <a:defRPr sz="4400"/>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12" name="Google Shape;12;p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46" name="Shape 46"/>
        <p:cNvGrpSpPr/>
        <p:nvPr/>
      </p:nvGrpSpPr>
      <p:grpSpPr>
        <a:xfrm>
          <a:off x="0" y="0"/>
          <a:ext cx="0" cy="0"/>
          <a:chOff x="0" y="0"/>
          <a:chExt cx="0" cy="0"/>
        </a:xfrm>
      </p:grpSpPr>
      <p:sp>
        <p:nvSpPr>
          <p:cNvPr id="47" name="Google Shape;47;p11"/>
          <p:cNvSpPr txBox="1"/>
          <p:nvPr>
            <p:ph idx="1" type="body"/>
          </p:nvPr>
        </p:nvSpPr>
        <p:spPr>
          <a:xfrm>
            <a:off x="1689100" y="1778000"/>
            <a:ext cx="21005799" cy="10147300"/>
          </a:xfrm>
          <a:prstGeom prst="rect">
            <a:avLst/>
          </a:prstGeom>
          <a:noFill/>
          <a:ln>
            <a:noFill/>
          </a:ln>
        </p:spPr>
        <p:txBody>
          <a:bodyPr anchorCtr="0" anchor="ctr" bIns="50800" lIns="50800" spcFirstLastPara="1" rIns="50800" wrap="square" tIns="50800">
            <a:noAutofit/>
          </a:bodyPr>
          <a:lstStyle>
            <a:lvl1pPr indent="-314325" lvl="0" marL="457200" algn="l">
              <a:lnSpc>
                <a:spcPct val="100000"/>
              </a:lnSpc>
              <a:spcBef>
                <a:spcPts val="5900"/>
              </a:spcBef>
              <a:spcAft>
                <a:spcPts val="0"/>
              </a:spcAft>
              <a:buClr>
                <a:srgbClr val="000000"/>
              </a:buClr>
              <a:buSzPts val="1350"/>
              <a:buChar char="•"/>
              <a:defRPr/>
            </a:lvl1pPr>
            <a:lvl2pPr indent="-314325" lvl="1" marL="914400" algn="l">
              <a:lnSpc>
                <a:spcPct val="100000"/>
              </a:lnSpc>
              <a:spcBef>
                <a:spcPts val="5900"/>
              </a:spcBef>
              <a:spcAft>
                <a:spcPts val="0"/>
              </a:spcAft>
              <a:buClr>
                <a:srgbClr val="000000"/>
              </a:buClr>
              <a:buSzPts val="1350"/>
              <a:buChar char="•"/>
              <a:defRPr/>
            </a:lvl2pPr>
            <a:lvl3pPr indent="-314325" lvl="2" marL="1371600" algn="l">
              <a:lnSpc>
                <a:spcPct val="100000"/>
              </a:lnSpc>
              <a:spcBef>
                <a:spcPts val="5900"/>
              </a:spcBef>
              <a:spcAft>
                <a:spcPts val="0"/>
              </a:spcAft>
              <a:buClr>
                <a:srgbClr val="000000"/>
              </a:buClr>
              <a:buSzPts val="1350"/>
              <a:buChar char="•"/>
              <a:defRPr/>
            </a:lvl3pPr>
            <a:lvl4pPr indent="-314325" lvl="3" marL="1828800" algn="l">
              <a:lnSpc>
                <a:spcPct val="100000"/>
              </a:lnSpc>
              <a:spcBef>
                <a:spcPts val="5900"/>
              </a:spcBef>
              <a:spcAft>
                <a:spcPts val="0"/>
              </a:spcAft>
              <a:buClr>
                <a:srgbClr val="000000"/>
              </a:buClr>
              <a:buSzPts val="1350"/>
              <a:buChar char="•"/>
              <a:defRPr/>
            </a:lvl4pPr>
            <a:lvl5pPr indent="-314325" lvl="4" marL="2286000" algn="l">
              <a:lnSpc>
                <a:spcPct val="100000"/>
              </a:lnSpc>
              <a:spcBef>
                <a:spcPts val="5900"/>
              </a:spcBef>
              <a:spcAft>
                <a:spcPts val="0"/>
              </a:spcAft>
              <a:buClr>
                <a:srgbClr val="000000"/>
              </a:buClr>
              <a:buSzPts val="1350"/>
              <a:buChar char="•"/>
              <a:defRPr/>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48" name="Google Shape;48;p1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9" name="Shape 49"/>
        <p:cNvGrpSpPr/>
        <p:nvPr/>
      </p:nvGrpSpPr>
      <p:grpSpPr>
        <a:xfrm>
          <a:off x="0" y="0"/>
          <a:ext cx="0" cy="0"/>
          <a:chOff x="0" y="0"/>
          <a:chExt cx="0" cy="0"/>
        </a:xfrm>
      </p:grpSpPr>
      <p:sp>
        <p:nvSpPr>
          <p:cNvPr id="50" name="Google Shape;50;p12"/>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51" name="Google Shape;51;p12"/>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52" name="Google Shape;52;p12"/>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53" name="Google Shape;53;p12"/>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54" name="Shape 54"/>
        <p:cNvGrpSpPr/>
        <p:nvPr/>
      </p:nvGrpSpPr>
      <p:grpSpPr>
        <a:xfrm>
          <a:off x="0" y="0"/>
          <a:ext cx="0" cy="0"/>
          <a:chOff x="0" y="0"/>
          <a:chExt cx="0" cy="0"/>
        </a:xfrm>
      </p:grpSpPr>
      <p:sp>
        <p:nvSpPr>
          <p:cNvPr id="55" name="Google Shape;55;p13"/>
          <p:cNvSpPr txBox="1"/>
          <p:nvPr>
            <p:ph idx="1" type="body"/>
          </p:nvPr>
        </p:nvSpPr>
        <p:spPr>
          <a:xfrm>
            <a:off x="2387600" y="8953500"/>
            <a:ext cx="19621500" cy="6858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800"/>
              <a:buFont typeface="Helvetica Neue"/>
              <a:buNone/>
              <a:defRPr sz="3800">
                <a:latin typeface="Helvetica Neue"/>
                <a:ea typeface="Helvetica Neue"/>
                <a:cs typeface="Helvetica Neue"/>
                <a:sym typeface="Helvetica Neue"/>
              </a:defRPr>
            </a:lvl1pPr>
            <a:lvl2pPr indent="-314325" lvl="1" marL="914400" algn="l">
              <a:lnSpc>
                <a:spcPct val="100000"/>
              </a:lnSpc>
              <a:spcBef>
                <a:spcPts val="5900"/>
              </a:spcBef>
              <a:spcAft>
                <a:spcPts val="0"/>
              </a:spcAft>
              <a:buClr>
                <a:srgbClr val="000000"/>
              </a:buClr>
              <a:buSzPts val="1350"/>
              <a:buChar char="•"/>
              <a:defRPr/>
            </a:lvl2pPr>
            <a:lvl3pPr indent="-314325" lvl="2" marL="1371600" algn="l">
              <a:lnSpc>
                <a:spcPct val="100000"/>
              </a:lnSpc>
              <a:spcBef>
                <a:spcPts val="5900"/>
              </a:spcBef>
              <a:spcAft>
                <a:spcPts val="0"/>
              </a:spcAft>
              <a:buClr>
                <a:srgbClr val="000000"/>
              </a:buClr>
              <a:buSzPts val="1350"/>
              <a:buChar char="•"/>
              <a:defRPr/>
            </a:lvl3pPr>
            <a:lvl4pPr indent="-314325" lvl="3" marL="1828800" algn="l">
              <a:lnSpc>
                <a:spcPct val="100000"/>
              </a:lnSpc>
              <a:spcBef>
                <a:spcPts val="5900"/>
              </a:spcBef>
              <a:spcAft>
                <a:spcPts val="0"/>
              </a:spcAft>
              <a:buClr>
                <a:srgbClr val="000000"/>
              </a:buClr>
              <a:buSzPts val="1350"/>
              <a:buChar char="•"/>
              <a:defRPr/>
            </a:lvl4pPr>
            <a:lvl5pPr indent="-314325" lvl="4" marL="2286000" algn="l">
              <a:lnSpc>
                <a:spcPct val="100000"/>
              </a:lnSpc>
              <a:spcBef>
                <a:spcPts val="5900"/>
              </a:spcBef>
              <a:spcAft>
                <a:spcPts val="0"/>
              </a:spcAft>
              <a:buClr>
                <a:srgbClr val="000000"/>
              </a:buClr>
              <a:buSzPts val="1350"/>
              <a:buChar char="•"/>
              <a:defRPr/>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56" name="Google Shape;56;p13"/>
          <p:cNvSpPr txBox="1"/>
          <p:nvPr>
            <p:ph idx="2" type="body"/>
          </p:nvPr>
        </p:nvSpPr>
        <p:spPr>
          <a:xfrm>
            <a:off x="2387600" y="6045200"/>
            <a:ext cx="19621500" cy="8890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1800"/>
              <a:buNone/>
              <a:defRPr/>
            </a:lvl1pPr>
            <a:lvl2pPr indent="-314325" lvl="1" marL="914400" algn="l">
              <a:lnSpc>
                <a:spcPct val="100000"/>
              </a:lnSpc>
              <a:spcBef>
                <a:spcPts val="5900"/>
              </a:spcBef>
              <a:spcAft>
                <a:spcPts val="0"/>
              </a:spcAft>
              <a:buClr>
                <a:srgbClr val="000000"/>
              </a:buClr>
              <a:buSzPts val="1350"/>
              <a:buChar char="•"/>
              <a:defRPr/>
            </a:lvl2pPr>
            <a:lvl3pPr indent="-314325" lvl="2" marL="1371600" algn="l">
              <a:lnSpc>
                <a:spcPct val="100000"/>
              </a:lnSpc>
              <a:spcBef>
                <a:spcPts val="5900"/>
              </a:spcBef>
              <a:spcAft>
                <a:spcPts val="0"/>
              </a:spcAft>
              <a:buClr>
                <a:srgbClr val="000000"/>
              </a:buClr>
              <a:buSzPts val="1350"/>
              <a:buChar char="•"/>
              <a:defRPr/>
            </a:lvl3pPr>
            <a:lvl4pPr indent="-314325" lvl="3" marL="1828800" algn="l">
              <a:lnSpc>
                <a:spcPct val="100000"/>
              </a:lnSpc>
              <a:spcBef>
                <a:spcPts val="5900"/>
              </a:spcBef>
              <a:spcAft>
                <a:spcPts val="0"/>
              </a:spcAft>
              <a:buClr>
                <a:srgbClr val="000000"/>
              </a:buClr>
              <a:buSzPts val="1350"/>
              <a:buChar char="•"/>
              <a:defRPr/>
            </a:lvl4pPr>
            <a:lvl5pPr indent="-314325" lvl="4" marL="2286000" algn="l">
              <a:lnSpc>
                <a:spcPct val="100000"/>
              </a:lnSpc>
              <a:spcBef>
                <a:spcPts val="5900"/>
              </a:spcBef>
              <a:spcAft>
                <a:spcPts val="0"/>
              </a:spcAft>
              <a:buClr>
                <a:srgbClr val="000000"/>
              </a:buClr>
              <a:buSzPts val="1350"/>
              <a:buChar char="•"/>
              <a:defRPr/>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57" name="Google Shape;57;p13"/>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8" name="Shape 58"/>
        <p:cNvGrpSpPr/>
        <p:nvPr/>
      </p:nvGrpSpPr>
      <p:grpSpPr>
        <a:xfrm>
          <a:off x="0" y="0"/>
          <a:ext cx="0" cy="0"/>
          <a:chOff x="0" y="0"/>
          <a:chExt cx="0" cy="0"/>
        </a:xfrm>
      </p:grpSpPr>
      <p:sp>
        <p:nvSpPr>
          <p:cNvPr id="59" name="Google Shape;59;p14"/>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60" name="Google Shape;60;p14"/>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61" name="Shape 61"/>
        <p:cNvGrpSpPr/>
        <p:nvPr/>
      </p:nvGrpSpPr>
      <p:grpSpPr>
        <a:xfrm>
          <a:off x="0" y="0"/>
          <a:ext cx="0" cy="0"/>
          <a:chOff x="0" y="0"/>
          <a:chExt cx="0" cy="0"/>
        </a:xfrm>
      </p:grpSpPr>
      <p:sp>
        <p:nvSpPr>
          <p:cNvPr id="62" name="Google Shape;62;p15"/>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4314824" y="1981199"/>
            <a:ext cx="15754352" cy="1714501"/>
          </a:xfrm>
          <a:prstGeom prst="rect">
            <a:avLst/>
          </a:prstGeom>
          <a:noFill/>
          <a:ln>
            <a:noFill/>
          </a:ln>
        </p:spPr>
        <p:txBody>
          <a:bodyPr anchorCtr="0" anchor="ctr" bIns="38100" lIns="38100" spcFirstLastPara="1" rIns="38100" wrap="square" tIns="38100">
            <a:noAutofit/>
          </a:bodyPr>
          <a:lstStyle>
            <a:lvl1pPr lvl="0" algn="ctr">
              <a:lnSpc>
                <a:spcPct val="100000"/>
              </a:lnSpc>
              <a:spcBef>
                <a:spcPts val="0"/>
              </a:spcBef>
              <a:spcAft>
                <a:spcPts val="0"/>
              </a:spcAft>
              <a:buClr>
                <a:srgbClr val="000000"/>
              </a:buClr>
              <a:buSzPts val="10800"/>
              <a:buFont typeface="Helvetica Neue"/>
              <a:buNone/>
              <a:defRPr sz="10800">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4314824" y="4076699"/>
            <a:ext cx="15754352" cy="6972302"/>
          </a:xfrm>
          <a:prstGeom prst="rect">
            <a:avLst/>
          </a:prstGeom>
          <a:noFill/>
          <a:ln>
            <a:noFill/>
          </a:ln>
        </p:spPr>
        <p:txBody>
          <a:bodyPr anchorCtr="0" anchor="ctr" bIns="38100" lIns="38100" spcFirstLastPara="1" rIns="38100" wrap="square" tIns="38100">
            <a:noAutofit/>
          </a:bodyPr>
          <a:lstStyle>
            <a:lvl1pPr indent="-593725" lvl="0" marL="457200" algn="l">
              <a:lnSpc>
                <a:spcPct val="100000"/>
              </a:lnSpc>
              <a:spcBef>
                <a:spcPts val="5900"/>
              </a:spcBef>
              <a:spcAft>
                <a:spcPts val="0"/>
              </a:spcAft>
              <a:buClr>
                <a:srgbClr val="000000"/>
              </a:buClr>
              <a:buSzPts val="5750"/>
              <a:buFont typeface="Helvetica Neue"/>
              <a:buChar char="•"/>
              <a:defRPr sz="4600">
                <a:latin typeface="Helvetica Neue"/>
                <a:ea typeface="Helvetica Neue"/>
                <a:cs typeface="Helvetica Neue"/>
                <a:sym typeface="Helvetica Neue"/>
              </a:defRPr>
            </a:lvl1pPr>
            <a:lvl2pPr indent="-593725" lvl="1" marL="914400" algn="l">
              <a:lnSpc>
                <a:spcPct val="100000"/>
              </a:lnSpc>
              <a:spcBef>
                <a:spcPts val="5900"/>
              </a:spcBef>
              <a:spcAft>
                <a:spcPts val="0"/>
              </a:spcAft>
              <a:buClr>
                <a:srgbClr val="000000"/>
              </a:buClr>
              <a:buSzPts val="5750"/>
              <a:buFont typeface="Helvetica Neue"/>
              <a:buChar char="•"/>
              <a:defRPr sz="4600">
                <a:latin typeface="Helvetica Neue"/>
                <a:ea typeface="Helvetica Neue"/>
                <a:cs typeface="Helvetica Neue"/>
                <a:sym typeface="Helvetica Neue"/>
              </a:defRPr>
            </a:lvl2pPr>
            <a:lvl3pPr indent="-593725" lvl="2" marL="1371600" algn="l">
              <a:lnSpc>
                <a:spcPct val="100000"/>
              </a:lnSpc>
              <a:spcBef>
                <a:spcPts val="5900"/>
              </a:spcBef>
              <a:spcAft>
                <a:spcPts val="0"/>
              </a:spcAft>
              <a:buClr>
                <a:srgbClr val="000000"/>
              </a:buClr>
              <a:buSzPts val="5750"/>
              <a:buFont typeface="Helvetica Neue"/>
              <a:buChar char="•"/>
              <a:defRPr sz="4600">
                <a:latin typeface="Helvetica Neue"/>
                <a:ea typeface="Helvetica Neue"/>
                <a:cs typeface="Helvetica Neue"/>
                <a:sym typeface="Helvetica Neue"/>
              </a:defRPr>
            </a:lvl3pPr>
            <a:lvl4pPr indent="-593725" lvl="3" marL="1828800" algn="l">
              <a:lnSpc>
                <a:spcPct val="100000"/>
              </a:lnSpc>
              <a:spcBef>
                <a:spcPts val="5900"/>
              </a:spcBef>
              <a:spcAft>
                <a:spcPts val="0"/>
              </a:spcAft>
              <a:buClr>
                <a:srgbClr val="000000"/>
              </a:buClr>
              <a:buSzPts val="5750"/>
              <a:buFont typeface="Helvetica Neue"/>
              <a:buChar char="•"/>
              <a:defRPr sz="4600">
                <a:latin typeface="Helvetica Neue"/>
                <a:ea typeface="Helvetica Neue"/>
                <a:cs typeface="Helvetica Neue"/>
                <a:sym typeface="Helvetica Neue"/>
              </a:defRPr>
            </a:lvl4pPr>
            <a:lvl5pPr indent="-593725" lvl="4" marL="2286000" algn="l">
              <a:lnSpc>
                <a:spcPct val="100000"/>
              </a:lnSpc>
              <a:spcBef>
                <a:spcPts val="5900"/>
              </a:spcBef>
              <a:spcAft>
                <a:spcPts val="0"/>
              </a:spcAft>
              <a:buClr>
                <a:srgbClr val="000000"/>
              </a:buClr>
              <a:buSzPts val="5750"/>
              <a:buFont typeface="Helvetica Neue"/>
              <a:buChar char="•"/>
              <a:defRPr sz="4600">
                <a:latin typeface="Helvetica Neue"/>
                <a:ea typeface="Helvetica Neue"/>
                <a:cs typeface="Helvetica Neue"/>
                <a:sym typeface="Helvetica Neue"/>
              </a:defRPr>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16" name="Google Shape;16;p3"/>
          <p:cNvSpPr txBox="1"/>
          <p:nvPr>
            <p:ph idx="12" type="sldNum"/>
          </p:nvPr>
        </p:nvSpPr>
        <p:spPr>
          <a:xfrm>
            <a:off x="11987441" y="11525250"/>
            <a:ext cx="399593" cy="410997"/>
          </a:xfrm>
          <a:prstGeom prst="rect">
            <a:avLst/>
          </a:prstGeom>
          <a:noFill/>
          <a:ln>
            <a:noFill/>
          </a:ln>
        </p:spPr>
        <p:txBody>
          <a:bodyPr anchorCtr="0" anchor="t" bIns="38100" lIns="38100" spcFirstLastPara="1" rIns="38100" wrap="square" tIns="38100">
            <a:noAutofit/>
          </a:bodyPr>
          <a:lstStyle>
            <a:lvl1pPr indent="0" lvl="0" marL="0" algn="ctr">
              <a:lnSpc>
                <a:spcPct val="100000"/>
              </a:lnSpc>
              <a:spcBef>
                <a:spcPts val="0"/>
              </a:spcBef>
              <a:spcAft>
                <a:spcPts val="0"/>
              </a:spcAft>
              <a:buClr>
                <a:srgbClr val="000000"/>
              </a:buClr>
              <a:buSzPts val="2200"/>
              <a:buFont typeface="Helvetica Neue Light"/>
              <a:buNone/>
              <a:defRPr sz="22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200"/>
              <a:buFont typeface="Helvetica Neue Light"/>
              <a:buNone/>
              <a:defRPr sz="22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200"/>
              <a:buFont typeface="Helvetica Neue Light"/>
              <a:buNone/>
              <a:defRPr sz="22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200"/>
              <a:buFont typeface="Helvetica Neue Light"/>
              <a:buNone/>
              <a:defRPr sz="22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200"/>
              <a:buFont typeface="Helvetica Neue Light"/>
              <a:buNone/>
              <a:defRPr sz="22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200"/>
              <a:buFont typeface="Helvetica Neue Light"/>
              <a:buNone/>
              <a:defRPr sz="22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200"/>
              <a:buFont typeface="Helvetica Neue Light"/>
              <a:buNone/>
              <a:defRPr sz="22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200"/>
              <a:buFont typeface="Helvetica Neue Light"/>
              <a:buNone/>
              <a:defRPr sz="22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200"/>
              <a:buFont typeface="Helvetica Neue Light"/>
              <a:buNone/>
              <a:defRPr sz="2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b="0" i="0" u="none" cap="none" strike="noStrike">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p:cSld name="Title &amp; Subtitle">
    <p:spTree>
      <p:nvGrpSpPr>
        <p:cNvPr id="17" name="Shape 17"/>
        <p:cNvGrpSpPr/>
        <p:nvPr/>
      </p:nvGrpSpPr>
      <p:grpSpPr>
        <a:xfrm>
          <a:off x="0" y="0"/>
          <a:ext cx="0" cy="0"/>
          <a:chOff x="0" y="0"/>
          <a:chExt cx="0" cy="0"/>
        </a:xfrm>
      </p:grpSpPr>
      <p:sp>
        <p:nvSpPr>
          <p:cNvPr id="18" name="Google Shape;18;p4"/>
          <p:cNvSpPr txBox="1"/>
          <p:nvPr>
            <p:ph type="title"/>
          </p:nvPr>
        </p:nvSpPr>
        <p:spPr>
          <a:xfrm>
            <a:off x="4381499" y="3438524"/>
            <a:ext cx="15621001" cy="3486152"/>
          </a:xfrm>
          <a:prstGeom prst="rect">
            <a:avLst/>
          </a:prstGeom>
          <a:noFill/>
          <a:ln>
            <a:noFill/>
          </a:ln>
        </p:spPr>
        <p:txBody>
          <a:bodyPr anchorCtr="0" anchor="b" bIns="38100" lIns="38100" spcFirstLastPara="1" rIns="38100" wrap="square" tIns="38100">
            <a:noAutofit/>
          </a:bodyPr>
          <a:lstStyle>
            <a:lvl1pPr lvl="0" algn="ctr">
              <a:lnSpc>
                <a:spcPct val="100000"/>
              </a:lnSpc>
              <a:spcBef>
                <a:spcPts val="0"/>
              </a:spcBef>
              <a:spcAft>
                <a:spcPts val="0"/>
              </a:spcAft>
              <a:buClr>
                <a:srgbClr val="000000"/>
              </a:buClr>
              <a:buSzPts val="10800"/>
              <a:buFont typeface="Helvetica Neue"/>
              <a:buNone/>
              <a:defRPr sz="10800">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9" name="Google Shape;19;p4"/>
          <p:cNvSpPr txBox="1"/>
          <p:nvPr>
            <p:ph idx="1" type="body"/>
          </p:nvPr>
        </p:nvSpPr>
        <p:spPr>
          <a:xfrm>
            <a:off x="4381499" y="7019925"/>
            <a:ext cx="15621001" cy="1190626"/>
          </a:xfrm>
          <a:prstGeom prst="rect">
            <a:avLst/>
          </a:prstGeom>
          <a:noFill/>
          <a:ln>
            <a:noFill/>
          </a:ln>
        </p:spPr>
        <p:txBody>
          <a:bodyPr anchorCtr="0" anchor="t" bIns="38100" lIns="38100" spcFirstLastPara="1" rIns="38100" wrap="square" tIns="38100">
            <a:noAutofit/>
          </a:bodyPr>
          <a:lstStyle>
            <a:lvl1pPr indent="-228600" lvl="0" marL="457200" algn="ctr">
              <a:lnSpc>
                <a:spcPct val="100000"/>
              </a:lnSpc>
              <a:spcBef>
                <a:spcPts val="0"/>
              </a:spcBef>
              <a:spcAft>
                <a:spcPts val="0"/>
              </a:spcAft>
              <a:buClr>
                <a:srgbClr val="000000"/>
              </a:buClr>
              <a:buSzPts val="5200"/>
              <a:buFont typeface="Helvetica Neue"/>
              <a:buNone/>
              <a:defRPr>
                <a:latin typeface="Helvetica Neue"/>
                <a:ea typeface="Helvetica Neue"/>
                <a:cs typeface="Helvetica Neue"/>
                <a:sym typeface="Helvetica Neue"/>
              </a:defRPr>
            </a:lvl1pPr>
            <a:lvl2pPr indent="-228600" lvl="1" marL="914400" algn="ctr">
              <a:lnSpc>
                <a:spcPct val="100000"/>
              </a:lnSpc>
              <a:spcBef>
                <a:spcPts val="0"/>
              </a:spcBef>
              <a:spcAft>
                <a:spcPts val="0"/>
              </a:spcAft>
              <a:buClr>
                <a:srgbClr val="000000"/>
              </a:buClr>
              <a:buSzPts val="5200"/>
              <a:buFont typeface="Helvetica Neue"/>
              <a:buNone/>
              <a:defRPr>
                <a:latin typeface="Helvetica Neue"/>
                <a:ea typeface="Helvetica Neue"/>
                <a:cs typeface="Helvetica Neue"/>
                <a:sym typeface="Helvetica Neue"/>
              </a:defRPr>
            </a:lvl2pPr>
            <a:lvl3pPr indent="-228600" lvl="2" marL="1371600" algn="ctr">
              <a:lnSpc>
                <a:spcPct val="100000"/>
              </a:lnSpc>
              <a:spcBef>
                <a:spcPts val="0"/>
              </a:spcBef>
              <a:spcAft>
                <a:spcPts val="0"/>
              </a:spcAft>
              <a:buClr>
                <a:srgbClr val="000000"/>
              </a:buClr>
              <a:buSzPts val="5200"/>
              <a:buFont typeface="Helvetica Neue"/>
              <a:buNone/>
              <a:defRPr>
                <a:latin typeface="Helvetica Neue"/>
                <a:ea typeface="Helvetica Neue"/>
                <a:cs typeface="Helvetica Neue"/>
                <a:sym typeface="Helvetica Neue"/>
              </a:defRPr>
            </a:lvl3pPr>
            <a:lvl4pPr indent="-228600" lvl="3" marL="1828800" algn="ctr">
              <a:lnSpc>
                <a:spcPct val="100000"/>
              </a:lnSpc>
              <a:spcBef>
                <a:spcPts val="0"/>
              </a:spcBef>
              <a:spcAft>
                <a:spcPts val="0"/>
              </a:spcAft>
              <a:buClr>
                <a:srgbClr val="000000"/>
              </a:buClr>
              <a:buSzPts val="5200"/>
              <a:buFont typeface="Helvetica Neue"/>
              <a:buNone/>
              <a:defRPr>
                <a:latin typeface="Helvetica Neue"/>
                <a:ea typeface="Helvetica Neue"/>
                <a:cs typeface="Helvetica Neue"/>
                <a:sym typeface="Helvetica Neue"/>
              </a:defRPr>
            </a:lvl4pPr>
            <a:lvl5pPr indent="-228600" lvl="4" marL="2286000" algn="ctr">
              <a:lnSpc>
                <a:spcPct val="100000"/>
              </a:lnSpc>
              <a:spcBef>
                <a:spcPts val="0"/>
              </a:spcBef>
              <a:spcAft>
                <a:spcPts val="0"/>
              </a:spcAft>
              <a:buClr>
                <a:srgbClr val="000000"/>
              </a:buClr>
              <a:buSzPts val="5200"/>
              <a:buFont typeface="Helvetica Neue"/>
              <a:buNone/>
              <a:defRPr>
                <a:latin typeface="Helvetica Neue"/>
                <a:ea typeface="Helvetica Neue"/>
                <a:cs typeface="Helvetica Neue"/>
                <a:sym typeface="Helvetica Neue"/>
              </a:defRPr>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20" name="Google Shape;20;p4"/>
          <p:cNvSpPr txBox="1"/>
          <p:nvPr>
            <p:ph idx="12" type="sldNum"/>
          </p:nvPr>
        </p:nvSpPr>
        <p:spPr>
          <a:xfrm>
            <a:off x="11987441" y="11525250"/>
            <a:ext cx="399593" cy="410997"/>
          </a:xfrm>
          <a:prstGeom prst="rect">
            <a:avLst/>
          </a:prstGeom>
          <a:noFill/>
          <a:ln>
            <a:noFill/>
          </a:ln>
        </p:spPr>
        <p:txBody>
          <a:bodyPr anchorCtr="0" anchor="t" bIns="38100" lIns="38100" spcFirstLastPara="1" rIns="38100" wrap="square" tIns="38100">
            <a:noAutofit/>
          </a:bodyPr>
          <a:lstStyle>
            <a:lvl1pPr indent="0" lvl="0" marL="0" algn="ctr">
              <a:lnSpc>
                <a:spcPct val="100000"/>
              </a:lnSpc>
              <a:spcBef>
                <a:spcPts val="0"/>
              </a:spcBef>
              <a:spcAft>
                <a:spcPts val="0"/>
              </a:spcAft>
              <a:buClr>
                <a:srgbClr val="000000"/>
              </a:buClr>
              <a:buSzPts val="2200"/>
              <a:buFont typeface="Helvetica Neue Light"/>
              <a:buNone/>
              <a:defRPr sz="22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200"/>
              <a:buFont typeface="Helvetica Neue Light"/>
              <a:buNone/>
              <a:defRPr sz="22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200"/>
              <a:buFont typeface="Helvetica Neue Light"/>
              <a:buNone/>
              <a:defRPr sz="22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200"/>
              <a:buFont typeface="Helvetica Neue Light"/>
              <a:buNone/>
              <a:defRPr sz="22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200"/>
              <a:buFont typeface="Helvetica Neue Light"/>
              <a:buNone/>
              <a:defRPr sz="22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200"/>
              <a:buFont typeface="Helvetica Neue Light"/>
              <a:buNone/>
              <a:defRPr sz="22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200"/>
              <a:buFont typeface="Helvetica Neue Light"/>
              <a:buNone/>
              <a:defRPr sz="22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200"/>
              <a:buFont typeface="Helvetica Neue Light"/>
              <a:buNone/>
              <a:defRPr sz="22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200"/>
              <a:buFont typeface="Helvetica Neue Light"/>
              <a:buNone/>
              <a:defRPr sz="22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b="0" i="0" u="none" cap="none" strike="noStrike">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21" name="Shape 21"/>
        <p:cNvGrpSpPr/>
        <p:nvPr/>
      </p:nvGrpSpPr>
      <p:grpSpPr>
        <a:xfrm>
          <a:off x="0" y="0"/>
          <a:ext cx="0" cy="0"/>
          <a:chOff x="0" y="0"/>
          <a:chExt cx="0" cy="0"/>
        </a:xfrm>
      </p:grpSpPr>
      <p:sp>
        <p:nvSpPr>
          <p:cNvPr id="22" name="Google Shape;22;p5"/>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23" name="Google Shape;23;p5"/>
          <p:cNvSpPr txBox="1"/>
          <p:nvPr>
            <p:ph type="title"/>
          </p:nvPr>
        </p:nvSpPr>
        <p:spPr>
          <a:xfrm>
            <a:off x="635000" y="94488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 type="body"/>
          </p:nvPr>
        </p:nvSpPr>
        <p:spPr>
          <a:xfrm>
            <a:off x="635000" y="115189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400"/>
              <a:buFont typeface="Helvetica Neue Light"/>
              <a:buNone/>
              <a:defRPr sz="4400"/>
            </a:lvl1pPr>
            <a:lvl2pPr indent="-228600" lvl="1" marL="914400" algn="ctr">
              <a:lnSpc>
                <a:spcPct val="100000"/>
              </a:lnSpc>
              <a:spcBef>
                <a:spcPts val="0"/>
              </a:spcBef>
              <a:spcAft>
                <a:spcPts val="0"/>
              </a:spcAft>
              <a:buClr>
                <a:srgbClr val="000000"/>
              </a:buClr>
              <a:buSzPts val="4400"/>
              <a:buFont typeface="Helvetica Neue Light"/>
              <a:buNone/>
              <a:defRPr sz="4400"/>
            </a:lvl2pPr>
            <a:lvl3pPr indent="-228600" lvl="2" marL="1371600" algn="ctr">
              <a:lnSpc>
                <a:spcPct val="100000"/>
              </a:lnSpc>
              <a:spcBef>
                <a:spcPts val="0"/>
              </a:spcBef>
              <a:spcAft>
                <a:spcPts val="0"/>
              </a:spcAft>
              <a:buClr>
                <a:srgbClr val="000000"/>
              </a:buClr>
              <a:buSzPts val="4400"/>
              <a:buFont typeface="Helvetica Neue Light"/>
              <a:buNone/>
              <a:defRPr sz="4400"/>
            </a:lvl3pPr>
            <a:lvl4pPr indent="-228600" lvl="3" marL="1828800" algn="ctr">
              <a:lnSpc>
                <a:spcPct val="100000"/>
              </a:lnSpc>
              <a:spcBef>
                <a:spcPts val="0"/>
              </a:spcBef>
              <a:spcAft>
                <a:spcPts val="0"/>
              </a:spcAft>
              <a:buClr>
                <a:srgbClr val="000000"/>
              </a:buClr>
              <a:buSzPts val="4400"/>
              <a:buFont typeface="Helvetica Neue Light"/>
              <a:buNone/>
              <a:defRPr sz="4400"/>
            </a:lvl4pPr>
            <a:lvl5pPr indent="-228600" lvl="4" marL="2286000" algn="ctr">
              <a:lnSpc>
                <a:spcPct val="100000"/>
              </a:lnSpc>
              <a:spcBef>
                <a:spcPts val="0"/>
              </a:spcBef>
              <a:spcAft>
                <a:spcPts val="0"/>
              </a:spcAft>
              <a:buClr>
                <a:srgbClr val="000000"/>
              </a:buClr>
              <a:buSzPts val="4400"/>
              <a:buFont typeface="Helvetica Neue Light"/>
              <a:buNone/>
              <a:defRPr sz="4400"/>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25" name="Google Shape;25;p5"/>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6" name="Shape 26"/>
        <p:cNvGrpSpPr/>
        <p:nvPr/>
      </p:nvGrpSpPr>
      <p:grpSpPr>
        <a:xfrm>
          <a:off x="0" y="0"/>
          <a:ext cx="0" cy="0"/>
          <a:chOff x="0" y="0"/>
          <a:chExt cx="0" cy="0"/>
        </a:xfrm>
      </p:grpSpPr>
      <p:sp>
        <p:nvSpPr>
          <p:cNvPr id="27" name="Google Shape;27;p6"/>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9" name="Shape 29"/>
        <p:cNvGrpSpPr/>
        <p:nvPr/>
      </p:nvGrpSpPr>
      <p:grpSpPr>
        <a:xfrm>
          <a:off x="0" y="0"/>
          <a:ext cx="0" cy="0"/>
          <a:chOff x="0" y="0"/>
          <a:chExt cx="0" cy="0"/>
        </a:xfrm>
      </p:grpSpPr>
      <p:sp>
        <p:nvSpPr>
          <p:cNvPr id="30" name="Google Shape;30;p7"/>
          <p:cNvSpPr/>
          <p:nvPr>
            <p:ph idx="2" type="pic"/>
          </p:nvPr>
        </p:nvSpPr>
        <p:spPr>
          <a:xfrm>
            <a:off x="13165980" y="1104900"/>
            <a:ext cx="9525001" cy="11506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31" name="Google Shape;31;p7"/>
          <p:cNvSpPr txBox="1"/>
          <p:nvPr>
            <p:ph type="title"/>
          </p:nvPr>
        </p:nvSpPr>
        <p:spPr>
          <a:xfrm>
            <a:off x="1651000" y="1104900"/>
            <a:ext cx="10223500" cy="56134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Light"/>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 type="body"/>
          </p:nvPr>
        </p:nvSpPr>
        <p:spPr>
          <a:xfrm>
            <a:off x="1651000" y="6845300"/>
            <a:ext cx="10223500" cy="57658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400"/>
              <a:buFont typeface="Helvetica Neue Light"/>
              <a:buNone/>
              <a:defRPr sz="4400"/>
            </a:lvl1pPr>
            <a:lvl2pPr indent="-228600" lvl="1" marL="914400" algn="ctr">
              <a:lnSpc>
                <a:spcPct val="100000"/>
              </a:lnSpc>
              <a:spcBef>
                <a:spcPts val="0"/>
              </a:spcBef>
              <a:spcAft>
                <a:spcPts val="0"/>
              </a:spcAft>
              <a:buClr>
                <a:srgbClr val="000000"/>
              </a:buClr>
              <a:buSzPts val="4400"/>
              <a:buFont typeface="Helvetica Neue Light"/>
              <a:buNone/>
              <a:defRPr sz="4400"/>
            </a:lvl2pPr>
            <a:lvl3pPr indent="-228600" lvl="2" marL="1371600" algn="ctr">
              <a:lnSpc>
                <a:spcPct val="100000"/>
              </a:lnSpc>
              <a:spcBef>
                <a:spcPts val="0"/>
              </a:spcBef>
              <a:spcAft>
                <a:spcPts val="0"/>
              </a:spcAft>
              <a:buClr>
                <a:srgbClr val="000000"/>
              </a:buClr>
              <a:buSzPts val="4400"/>
              <a:buFont typeface="Helvetica Neue Light"/>
              <a:buNone/>
              <a:defRPr sz="4400"/>
            </a:lvl3pPr>
            <a:lvl4pPr indent="-228600" lvl="3" marL="1828800" algn="ctr">
              <a:lnSpc>
                <a:spcPct val="100000"/>
              </a:lnSpc>
              <a:spcBef>
                <a:spcPts val="0"/>
              </a:spcBef>
              <a:spcAft>
                <a:spcPts val="0"/>
              </a:spcAft>
              <a:buClr>
                <a:srgbClr val="000000"/>
              </a:buClr>
              <a:buSzPts val="4400"/>
              <a:buFont typeface="Helvetica Neue Light"/>
              <a:buNone/>
              <a:defRPr sz="4400"/>
            </a:lvl4pPr>
            <a:lvl5pPr indent="-228600" lvl="4" marL="2286000" algn="ctr">
              <a:lnSpc>
                <a:spcPct val="100000"/>
              </a:lnSpc>
              <a:spcBef>
                <a:spcPts val="0"/>
              </a:spcBef>
              <a:spcAft>
                <a:spcPts val="0"/>
              </a:spcAft>
              <a:buClr>
                <a:srgbClr val="000000"/>
              </a:buClr>
              <a:buSzPts val="4400"/>
              <a:buFont typeface="Helvetica Neue Light"/>
              <a:buNone/>
              <a:defRPr sz="4400"/>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33" name="Google Shape;33;p7"/>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4" name="Shape 34"/>
        <p:cNvGrpSpPr/>
        <p:nvPr/>
      </p:nvGrpSpPr>
      <p:grpSpPr>
        <a:xfrm>
          <a:off x="0" y="0"/>
          <a:ext cx="0" cy="0"/>
          <a:chOff x="0" y="0"/>
          <a:chExt cx="0" cy="0"/>
        </a:xfrm>
      </p:grpSpPr>
      <p:sp>
        <p:nvSpPr>
          <p:cNvPr id="35" name="Google Shape;35;p8"/>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p:cSld name="Title &amp; Bullets">
    <p:spTree>
      <p:nvGrpSpPr>
        <p:cNvPr id="37" name="Shape 37"/>
        <p:cNvGrpSpPr/>
        <p:nvPr/>
      </p:nvGrpSpPr>
      <p:grpSpPr>
        <a:xfrm>
          <a:off x="0" y="0"/>
          <a:ext cx="0" cy="0"/>
          <a:chOff x="0" y="0"/>
          <a:chExt cx="0" cy="0"/>
        </a:xfrm>
      </p:grpSpPr>
      <p:sp>
        <p:nvSpPr>
          <p:cNvPr id="38" name="Google Shape;38;p9"/>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9" name="Google Shape;39;p9"/>
          <p:cNvSpPr txBox="1"/>
          <p:nvPr>
            <p:ph idx="1" type="body"/>
          </p:nvPr>
        </p:nvSpPr>
        <p:spPr>
          <a:xfrm>
            <a:off x="1689100" y="3238500"/>
            <a:ext cx="21005799" cy="9207500"/>
          </a:xfrm>
          <a:prstGeom prst="rect">
            <a:avLst/>
          </a:prstGeom>
          <a:noFill/>
          <a:ln>
            <a:noFill/>
          </a:ln>
        </p:spPr>
        <p:txBody>
          <a:bodyPr anchorCtr="0" anchor="ctr" bIns="50800" lIns="50800" spcFirstLastPara="1" rIns="50800" wrap="square" tIns="50800">
            <a:noAutofit/>
          </a:bodyPr>
          <a:lstStyle>
            <a:lvl1pPr indent="-314325" lvl="0" marL="457200" algn="l">
              <a:lnSpc>
                <a:spcPct val="100000"/>
              </a:lnSpc>
              <a:spcBef>
                <a:spcPts val="5900"/>
              </a:spcBef>
              <a:spcAft>
                <a:spcPts val="0"/>
              </a:spcAft>
              <a:buClr>
                <a:srgbClr val="000000"/>
              </a:buClr>
              <a:buSzPts val="1350"/>
              <a:buChar char="•"/>
              <a:defRPr/>
            </a:lvl1pPr>
            <a:lvl2pPr indent="-314325" lvl="1" marL="914400" algn="l">
              <a:lnSpc>
                <a:spcPct val="100000"/>
              </a:lnSpc>
              <a:spcBef>
                <a:spcPts val="5900"/>
              </a:spcBef>
              <a:spcAft>
                <a:spcPts val="0"/>
              </a:spcAft>
              <a:buClr>
                <a:srgbClr val="000000"/>
              </a:buClr>
              <a:buSzPts val="1350"/>
              <a:buChar char="•"/>
              <a:defRPr/>
            </a:lvl2pPr>
            <a:lvl3pPr indent="-314325" lvl="2" marL="1371600" algn="l">
              <a:lnSpc>
                <a:spcPct val="100000"/>
              </a:lnSpc>
              <a:spcBef>
                <a:spcPts val="5900"/>
              </a:spcBef>
              <a:spcAft>
                <a:spcPts val="0"/>
              </a:spcAft>
              <a:buClr>
                <a:srgbClr val="000000"/>
              </a:buClr>
              <a:buSzPts val="1350"/>
              <a:buChar char="•"/>
              <a:defRPr/>
            </a:lvl3pPr>
            <a:lvl4pPr indent="-314325" lvl="3" marL="1828800" algn="l">
              <a:lnSpc>
                <a:spcPct val="100000"/>
              </a:lnSpc>
              <a:spcBef>
                <a:spcPts val="5900"/>
              </a:spcBef>
              <a:spcAft>
                <a:spcPts val="0"/>
              </a:spcAft>
              <a:buClr>
                <a:srgbClr val="000000"/>
              </a:buClr>
              <a:buSzPts val="1350"/>
              <a:buChar char="•"/>
              <a:defRPr/>
            </a:lvl4pPr>
            <a:lvl5pPr indent="-314325" lvl="4" marL="2286000" algn="l">
              <a:lnSpc>
                <a:spcPct val="100000"/>
              </a:lnSpc>
              <a:spcBef>
                <a:spcPts val="5900"/>
              </a:spcBef>
              <a:spcAft>
                <a:spcPts val="0"/>
              </a:spcAft>
              <a:buClr>
                <a:srgbClr val="000000"/>
              </a:buClr>
              <a:buSzPts val="1350"/>
              <a:buChar char="•"/>
              <a:defRPr/>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40" name="Google Shape;40;p9"/>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41" name="Shape 41"/>
        <p:cNvGrpSpPr/>
        <p:nvPr/>
      </p:nvGrpSpPr>
      <p:grpSpPr>
        <a:xfrm>
          <a:off x="0" y="0"/>
          <a:ext cx="0" cy="0"/>
          <a:chOff x="0" y="0"/>
          <a:chExt cx="0" cy="0"/>
        </a:xfrm>
      </p:grpSpPr>
      <p:sp>
        <p:nvSpPr>
          <p:cNvPr id="42" name="Google Shape;42;p10"/>
          <p:cNvSpPr/>
          <p:nvPr>
            <p:ph idx="2" type="pic"/>
          </p:nvPr>
        </p:nvSpPr>
        <p:spPr>
          <a:xfrm>
            <a:off x="13169900" y="3238500"/>
            <a:ext cx="9525000" cy="9207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lvl="1"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lvl="2"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lvl="3"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lvl="4"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lvl="5"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lvl="6"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lvl="7"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lvl="8"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43" name="Google Shape;43;p10"/>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44" name="Google Shape;44;p10"/>
          <p:cNvSpPr txBox="1"/>
          <p:nvPr>
            <p:ph idx="1" type="body"/>
          </p:nvPr>
        </p:nvSpPr>
        <p:spPr>
          <a:xfrm>
            <a:off x="1689100" y="3238500"/>
            <a:ext cx="10007600" cy="9207500"/>
          </a:xfrm>
          <a:prstGeom prst="rect">
            <a:avLst/>
          </a:prstGeom>
          <a:noFill/>
          <a:ln>
            <a:noFill/>
          </a:ln>
        </p:spPr>
        <p:txBody>
          <a:bodyPr anchorCtr="0" anchor="ctr" bIns="50800" lIns="50800" spcFirstLastPara="1" rIns="50800" wrap="square" tIns="50800">
            <a:noAutofit/>
          </a:bodyPr>
          <a:lstStyle>
            <a:lvl1pPr indent="-442912" lvl="0" marL="457200" algn="l">
              <a:lnSpc>
                <a:spcPct val="100000"/>
              </a:lnSpc>
              <a:spcBef>
                <a:spcPts val="4500"/>
              </a:spcBef>
              <a:spcAft>
                <a:spcPts val="0"/>
              </a:spcAft>
              <a:buClr>
                <a:srgbClr val="000000"/>
              </a:buClr>
              <a:buSzPts val="3375"/>
              <a:buFont typeface="Helvetica Neue Light"/>
              <a:buChar char="•"/>
              <a:defRPr sz="4500"/>
            </a:lvl1pPr>
            <a:lvl2pPr indent="-442912" lvl="1" marL="914400" algn="l">
              <a:lnSpc>
                <a:spcPct val="100000"/>
              </a:lnSpc>
              <a:spcBef>
                <a:spcPts val="4500"/>
              </a:spcBef>
              <a:spcAft>
                <a:spcPts val="0"/>
              </a:spcAft>
              <a:buClr>
                <a:srgbClr val="000000"/>
              </a:buClr>
              <a:buSzPts val="3375"/>
              <a:buFont typeface="Helvetica Neue Light"/>
              <a:buChar char="•"/>
              <a:defRPr sz="4500"/>
            </a:lvl2pPr>
            <a:lvl3pPr indent="-442912" lvl="2" marL="1371600" algn="l">
              <a:lnSpc>
                <a:spcPct val="100000"/>
              </a:lnSpc>
              <a:spcBef>
                <a:spcPts val="4500"/>
              </a:spcBef>
              <a:spcAft>
                <a:spcPts val="0"/>
              </a:spcAft>
              <a:buClr>
                <a:srgbClr val="000000"/>
              </a:buClr>
              <a:buSzPts val="3375"/>
              <a:buFont typeface="Helvetica Neue Light"/>
              <a:buChar char="•"/>
              <a:defRPr sz="4500"/>
            </a:lvl3pPr>
            <a:lvl4pPr indent="-442912" lvl="3" marL="1828800" algn="l">
              <a:lnSpc>
                <a:spcPct val="100000"/>
              </a:lnSpc>
              <a:spcBef>
                <a:spcPts val="4500"/>
              </a:spcBef>
              <a:spcAft>
                <a:spcPts val="0"/>
              </a:spcAft>
              <a:buClr>
                <a:srgbClr val="000000"/>
              </a:buClr>
              <a:buSzPts val="3375"/>
              <a:buFont typeface="Helvetica Neue Light"/>
              <a:buChar char="•"/>
              <a:defRPr sz="4500"/>
            </a:lvl4pPr>
            <a:lvl5pPr indent="-442912" lvl="4" marL="2286000" algn="l">
              <a:lnSpc>
                <a:spcPct val="100000"/>
              </a:lnSpc>
              <a:spcBef>
                <a:spcPts val="4500"/>
              </a:spcBef>
              <a:spcAft>
                <a:spcPts val="0"/>
              </a:spcAft>
              <a:buClr>
                <a:srgbClr val="000000"/>
              </a:buClr>
              <a:buSzPts val="3375"/>
              <a:buFont typeface="Helvetica Neue Light"/>
              <a:buChar char="•"/>
              <a:defRPr sz="4500"/>
            </a:lvl5pPr>
            <a:lvl6pPr indent="-314325" lvl="5" marL="2743200" algn="l">
              <a:lnSpc>
                <a:spcPct val="100000"/>
              </a:lnSpc>
              <a:spcBef>
                <a:spcPts val="5900"/>
              </a:spcBef>
              <a:spcAft>
                <a:spcPts val="0"/>
              </a:spcAft>
              <a:buClr>
                <a:srgbClr val="000000"/>
              </a:buClr>
              <a:buSzPts val="1350"/>
              <a:buChar char="•"/>
              <a:defRPr/>
            </a:lvl6pPr>
            <a:lvl7pPr indent="-314325" lvl="6" marL="3200400" algn="l">
              <a:lnSpc>
                <a:spcPct val="100000"/>
              </a:lnSpc>
              <a:spcBef>
                <a:spcPts val="5900"/>
              </a:spcBef>
              <a:spcAft>
                <a:spcPts val="0"/>
              </a:spcAft>
              <a:buClr>
                <a:srgbClr val="000000"/>
              </a:buClr>
              <a:buSzPts val="1350"/>
              <a:buChar char="•"/>
              <a:defRPr/>
            </a:lvl7pPr>
            <a:lvl8pPr indent="-314325" lvl="7" marL="3657600" algn="l">
              <a:lnSpc>
                <a:spcPct val="100000"/>
              </a:lnSpc>
              <a:spcBef>
                <a:spcPts val="5900"/>
              </a:spcBef>
              <a:spcAft>
                <a:spcPts val="0"/>
              </a:spcAft>
              <a:buClr>
                <a:srgbClr val="000000"/>
              </a:buClr>
              <a:buSzPts val="1350"/>
              <a:buChar char="•"/>
              <a:defRPr/>
            </a:lvl8pPr>
            <a:lvl9pPr indent="-314325" lvl="8" marL="4114800" algn="l">
              <a:lnSpc>
                <a:spcPct val="100000"/>
              </a:lnSpc>
              <a:spcBef>
                <a:spcPts val="5900"/>
              </a:spcBef>
              <a:spcAft>
                <a:spcPts val="0"/>
              </a:spcAft>
              <a:buClr>
                <a:srgbClr val="000000"/>
              </a:buClr>
              <a:buSzPts val="1350"/>
              <a:buChar char="•"/>
              <a:defRPr/>
            </a:lvl9pPr>
          </a:lstStyle>
          <a:p/>
        </p:txBody>
      </p:sp>
      <p:sp>
        <p:nvSpPr>
          <p:cNvPr id="45" name="Google Shape;45;p10"/>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sz="2400"/>
            </a:lvl1pPr>
            <a:lvl2pPr indent="0" lvl="1" marL="0" algn="ctr">
              <a:lnSpc>
                <a:spcPct val="100000"/>
              </a:lnSpc>
              <a:spcBef>
                <a:spcPts val="0"/>
              </a:spcBef>
              <a:spcAft>
                <a:spcPts val="0"/>
              </a:spcAft>
              <a:buClr>
                <a:srgbClr val="000000"/>
              </a:buClr>
              <a:buSzPts val="2400"/>
              <a:buFont typeface="Helvetica Neue Light"/>
              <a:buNone/>
              <a:defRPr sz="2400"/>
            </a:lvl2pPr>
            <a:lvl3pPr indent="0" lvl="2" marL="0" algn="ctr">
              <a:lnSpc>
                <a:spcPct val="100000"/>
              </a:lnSpc>
              <a:spcBef>
                <a:spcPts val="0"/>
              </a:spcBef>
              <a:spcAft>
                <a:spcPts val="0"/>
              </a:spcAft>
              <a:buClr>
                <a:srgbClr val="000000"/>
              </a:buClr>
              <a:buSzPts val="2400"/>
              <a:buFont typeface="Helvetica Neue Light"/>
              <a:buNone/>
              <a:defRPr sz="2400"/>
            </a:lvl3pPr>
            <a:lvl4pPr indent="0" lvl="3" marL="0" algn="ctr">
              <a:lnSpc>
                <a:spcPct val="100000"/>
              </a:lnSpc>
              <a:spcBef>
                <a:spcPts val="0"/>
              </a:spcBef>
              <a:spcAft>
                <a:spcPts val="0"/>
              </a:spcAft>
              <a:buClr>
                <a:srgbClr val="000000"/>
              </a:buClr>
              <a:buSzPts val="2400"/>
              <a:buFont typeface="Helvetica Neue Light"/>
              <a:buNone/>
              <a:defRPr sz="2400"/>
            </a:lvl4pPr>
            <a:lvl5pPr indent="0" lvl="4" marL="0" algn="ctr">
              <a:lnSpc>
                <a:spcPct val="100000"/>
              </a:lnSpc>
              <a:spcBef>
                <a:spcPts val="0"/>
              </a:spcBef>
              <a:spcAft>
                <a:spcPts val="0"/>
              </a:spcAft>
              <a:buClr>
                <a:srgbClr val="000000"/>
              </a:buClr>
              <a:buSzPts val="2400"/>
              <a:buFont typeface="Helvetica Neue Light"/>
              <a:buNone/>
              <a:defRPr sz="2400"/>
            </a:lvl5pPr>
            <a:lvl6pPr indent="0" lvl="5" marL="0" algn="ctr">
              <a:lnSpc>
                <a:spcPct val="100000"/>
              </a:lnSpc>
              <a:spcBef>
                <a:spcPts val="0"/>
              </a:spcBef>
              <a:spcAft>
                <a:spcPts val="0"/>
              </a:spcAft>
              <a:buClr>
                <a:srgbClr val="000000"/>
              </a:buClr>
              <a:buSzPts val="2400"/>
              <a:buFont typeface="Helvetica Neue Light"/>
              <a:buNone/>
              <a:defRPr sz="2400"/>
            </a:lvl6pPr>
            <a:lvl7pPr indent="0" lvl="6" marL="0" algn="ctr">
              <a:lnSpc>
                <a:spcPct val="100000"/>
              </a:lnSpc>
              <a:spcBef>
                <a:spcPts val="0"/>
              </a:spcBef>
              <a:spcAft>
                <a:spcPts val="0"/>
              </a:spcAft>
              <a:buClr>
                <a:srgbClr val="000000"/>
              </a:buClr>
              <a:buSzPts val="2400"/>
              <a:buFont typeface="Helvetica Neue Light"/>
              <a:buNone/>
              <a:defRPr sz="2400"/>
            </a:lvl7pPr>
            <a:lvl8pPr indent="0" lvl="7" marL="0" algn="ctr">
              <a:lnSpc>
                <a:spcPct val="100000"/>
              </a:lnSpc>
              <a:spcBef>
                <a:spcPts val="0"/>
              </a:spcBef>
              <a:spcAft>
                <a:spcPts val="0"/>
              </a:spcAft>
              <a:buClr>
                <a:srgbClr val="000000"/>
              </a:buClr>
              <a:buSzPts val="2400"/>
              <a:buFont typeface="Helvetica Neue Light"/>
              <a:buNone/>
              <a:defRPr sz="2400"/>
            </a:lvl8pPr>
            <a:lvl9pPr indent="0" lvl="8" marL="0" algn="ctr">
              <a:lnSpc>
                <a:spcPct val="100000"/>
              </a:lnSpc>
              <a:spcBef>
                <a:spcPts val="0"/>
              </a:spcBef>
              <a:spcAft>
                <a:spcPts val="0"/>
              </a:spcAft>
              <a:buClr>
                <a:srgbClr val="000000"/>
              </a:buClr>
              <a:buSzPts val="2400"/>
              <a:buFont typeface="Helvetica Neue Light"/>
              <a:buNone/>
              <a:defRPr sz="2400"/>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9525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2pPr>
            <a:lvl3pPr lvl="2"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3pPr>
            <a:lvl4pPr lvl="3"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4pPr>
            <a:lvl5pPr lvl="4"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5pPr>
            <a:lvl6pPr lvl="5"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6pPr>
            <a:lvl7pPr lvl="6"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7pPr>
            <a:lvl8pPr lvl="7"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8pPr>
            <a:lvl9pPr lvl="8" marR="0" rtl="0" algn="ctr">
              <a:lnSpc>
                <a:spcPct val="100000"/>
              </a:lnSpc>
              <a:spcBef>
                <a:spcPts val="0"/>
              </a:spcBef>
              <a:spcAft>
                <a:spcPts val="0"/>
              </a:spcAft>
              <a:buClr>
                <a:srgbClr val="000000"/>
              </a:buClr>
              <a:buSzPts val="11200"/>
              <a:buFont typeface="Helvetica Neue Light"/>
              <a:buNone/>
              <a:defRPr b="0" i="0" sz="11200" u="none" cap="none" strike="noStrike">
                <a:solidFill>
                  <a:srgbClr val="000000"/>
                </a:solidFill>
                <a:latin typeface="Helvetica Neue Light"/>
                <a:ea typeface="Helvetica Neue Light"/>
                <a:cs typeface="Helvetica Neue Light"/>
                <a:sym typeface="Helvetica Neue Light"/>
              </a:defRPr>
            </a:lvl9pPr>
          </a:lstStyle>
          <a:p/>
        </p:txBody>
      </p:sp>
      <p:sp>
        <p:nvSpPr>
          <p:cNvPr id="7" name="Google Shape;7;p1"/>
          <p:cNvSpPr txBox="1"/>
          <p:nvPr>
            <p:ph idx="1" type="body"/>
          </p:nvPr>
        </p:nvSpPr>
        <p:spPr>
          <a:xfrm>
            <a:off x="1689100" y="3238500"/>
            <a:ext cx="21005799" cy="9207500"/>
          </a:xfrm>
          <a:prstGeom prst="rect">
            <a:avLst/>
          </a:prstGeom>
          <a:noFill/>
          <a:ln>
            <a:noFill/>
          </a:ln>
        </p:spPr>
        <p:txBody>
          <a:bodyPr anchorCtr="0" anchor="ctr" bIns="50800" lIns="50800" spcFirstLastPara="1" rIns="50800" wrap="square" tIns="50800">
            <a:noAutofit/>
          </a:bodyPr>
          <a:lstStyle>
            <a:lvl1pPr indent="-476250" lvl="0" marL="4572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1pPr>
            <a:lvl2pPr indent="-476250" lvl="1" marL="9144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2pPr>
            <a:lvl3pPr indent="-476250" lvl="2" marL="13716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3pPr>
            <a:lvl4pPr indent="-476250" lvl="3" marL="18288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4pPr>
            <a:lvl5pPr indent="-476250" lvl="4" marL="22860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5pPr>
            <a:lvl6pPr indent="-476250" lvl="5" marL="27432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6pPr>
            <a:lvl7pPr indent="-476250" lvl="6" marL="32004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7pPr>
            <a:lvl8pPr indent="-476250" lvl="7" marL="36576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8pPr>
            <a:lvl9pPr indent="-476250" lvl="8" marL="4114800" marR="0" rtl="0" algn="l">
              <a:lnSpc>
                <a:spcPct val="100000"/>
              </a:lnSpc>
              <a:spcBef>
                <a:spcPts val="5900"/>
              </a:spcBef>
              <a:spcAft>
                <a:spcPts val="0"/>
              </a:spcAft>
              <a:buClr>
                <a:srgbClr val="000000"/>
              </a:buClr>
              <a:buSzPts val="3900"/>
              <a:buFont typeface="Helvetica Neue Light"/>
              <a:buChar char="•"/>
              <a:defRPr b="0" i="0" sz="5200" u="none" cap="none" strike="noStrike">
                <a:solidFill>
                  <a:srgbClr val="000000"/>
                </a:solidFill>
                <a:latin typeface="Helvetica Neue Light"/>
                <a:ea typeface="Helvetica Neue Light"/>
                <a:cs typeface="Helvetica Neue Light"/>
                <a:sym typeface="Helvetica Neue Light"/>
              </a:defRPr>
            </a:lvl9pPr>
          </a:lstStyle>
          <a:p/>
        </p:txBody>
      </p:sp>
      <p:sp>
        <p:nvSpPr>
          <p:cNvPr id="8" name="Google Shape;8;p1"/>
          <p:cNvSpPr txBox="1"/>
          <p:nvPr>
            <p:ph idx="12" type="sldNum"/>
          </p:nvPr>
        </p:nvSpPr>
        <p:spPr>
          <a:xfrm>
            <a:off x="11959031" y="13081000"/>
            <a:ext cx="453238" cy="469900"/>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jpg"/><Relationship Id="rId4" Type="http://schemas.openxmlformats.org/officeDocument/2006/relationships/image" Target="../media/image13.png"/><Relationship Id="rId5" Type="http://schemas.openxmlformats.org/officeDocument/2006/relationships/image" Target="../media/image11.jpg"/><Relationship Id="rId6"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jpg"/><Relationship Id="rId4" Type="http://schemas.openxmlformats.org/officeDocument/2006/relationships/image" Target="../media/image14.png"/><Relationship Id="rId5"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hyperlink" Target="mailto:financialbank@agency.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44D85"/>
        </a:solidFill>
      </p:bgPr>
    </p:bg>
    <p:spTree>
      <p:nvGrpSpPr>
        <p:cNvPr id="66" name="Shape 66"/>
        <p:cNvGrpSpPr/>
        <p:nvPr/>
      </p:nvGrpSpPr>
      <p:grpSpPr>
        <a:xfrm>
          <a:off x="0" y="0"/>
          <a:ext cx="0" cy="0"/>
          <a:chOff x="0" y="0"/>
          <a:chExt cx="0" cy="0"/>
        </a:xfrm>
      </p:grpSpPr>
      <p:sp>
        <p:nvSpPr>
          <p:cNvPr id="67" name="Google Shape;67;p16"/>
          <p:cNvSpPr txBox="1"/>
          <p:nvPr>
            <p:ph idx="4294967295" type="ctrTitle"/>
          </p:nvPr>
        </p:nvSpPr>
        <p:spPr>
          <a:xfrm>
            <a:off x="5286096" y="5136955"/>
            <a:ext cx="12691568" cy="2299494"/>
          </a:xfrm>
          <a:prstGeom prst="rect">
            <a:avLst/>
          </a:prstGeom>
          <a:noFill/>
          <a:ln>
            <a:noFill/>
          </a:ln>
        </p:spPr>
        <p:txBody>
          <a:bodyPr anchorCtr="0" anchor="b" bIns="50800" lIns="50800" spcFirstLastPara="1" rIns="50800" wrap="square" tIns="50800">
            <a:noAutofit/>
          </a:bodyPr>
          <a:lstStyle/>
          <a:p>
            <a:pPr indent="0" lvl="0" marL="0" marR="0" rtl="0" algn="ctr">
              <a:lnSpc>
                <a:spcPct val="70000"/>
              </a:lnSpc>
              <a:spcBef>
                <a:spcPts val="0"/>
              </a:spcBef>
              <a:spcAft>
                <a:spcPts val="0"/>
              </a:spcAft>
              <a:buClr>
                <a:srgbClr val="FFFFFF"/>
              </a:buClr>
              <a:buSzPts val="6400"/>
              <a:buFont typeface="Poppins Medium"/>
              <a:buNone/>
            </a:pPr>
            <a:r>
              <a:rPr b="0" i="0" lang="en-US" sz="6400" u="none" cap="none" strike="noStrike">
                <a:solidFill>
                  <a:srgbClr val="FFFFFF"/>
                </a:solidFill>
                <a:latin typeface="Poppins Medium"/>
                <a:ea typeface="Poppins Medium"/>
                <a:cs typeface="Poppins Medium"/>
                <a:sym typeface="Poppins Medium"/>
              </a:rPr>
              <a:t>FINANCIAL BANK AGENCY</a:t>
            </a:r>
            <a:endParaRPr/>
          </a:p>
        </p:txBody>
      </p:sp>
      <p:pic>
        <p:nvPicPr>
          <p:cNvPr id="68" name="Google Shape;68;p16"/>
          <p:cNvPicPr preferRelativeResize="0"/>
          <p:nvPr/>
        </p:nvPicPr>
        <p:blipFill rotWithShape="1">
          <a:blip r:embed="rId3">
            <a:alphaModFix/>
          </a:blip>
          <a:srcRect b="0" l="0" r="0" t="0"/>
          <a:stretch/>
        </p:blipFill>
        <p:spPr>
          <a:xfrm>
            <a:off x="16247041" y="5401017"/>
            <a:ext cx="1559415" cy="177137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5"/>
          <p:cNvSpPr/>
          <p:nvPr/>
        </p:nvSpPr>
        <p:spPr>
          <a:xfrm>
            <a:off x="-1763688" y="1522"/>
            <a:ext cx="27911376" cy="13712956"/>
          </a:xfrm>
          <a:prstGeom prst="rect">
            <a:avLst/>
          </a:prstGeom>
          <a:solidFill>
            <a:srgbClr val="004D8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47" name="Google Shape;147;p25"/>
          <p:cNvSpPr/>
          <p:nvPr/>
        </p:nvSpPr>
        <p:spPr>
          <a:xfrm>
            <a:off x="9550037" y="6475187"/>
            <a:ext cx="3987695" cy="730456"/>
          </a:xfrm>
          <a:prstGeom prst="rect">
            <a:avLst/>
          </a:prstGeom>
          <a:noFill/>
          <a:ln>
            <a:noFill/>
          </a:ln>
        </p:spPr>
        <p:txBody>
          <a:bodyPr anchorCtr="0" anchor="ctr" bIns="38100" lIns="38100" spcFirstLastPara="1" rIns="38100" wrap="square" tIns="38100">
            <a:noAutofit/>
          </a:bodyPr>
          <a:lstStyle/>
          <a:p>
            <a:pPr indent="0" lvl="0" marL="0" marR="0" rtl="0" algn="ctr">
              <a:lnSpc>
                <a:spcPct val="175000"/>
              </a:lnSpc>
              <a:spcBef>
                <a:spcPts val="0"/>
              </a:spcBef>
              <a:spcAft>
                <a:spcPts val="0"/>
              </a:spcAft>
              <a:buClr>
                <a:srgbClr val="FFFFFF"/>
              </a:buClr>
              <a:buSzPts val="3200"/>
              <a:buFont typeface="Poppins Medium"/>
              <a:buNone/>
            </a:pPr>
            <a:r>
              <a:rPr b="0" i="0" lang="en-US" sz="3200" u="none" cap="none" strike="noStrike">
                <a:solidFill>
                  <a:srgbClr val="FFFFFF"/>
                </a:solidFill>
                <a:latin typeface="Poppins Medium"/>
                <a:ea typeface="Poppins Medium"/>
                <a:cs typeface="Poppins Medium"/>
                <a:sym typeface="Poppins Medium"/>
              </a:rPr>
              <a:t>WHAT WE OFFER</a:t>
            </a:r>
            <a:endParaRPr/>
          </a:p>
        </p:txBody>
      </p:sp>
      <p:pic>
        <p:nvPicPr>
          <p:cNvPr id="148" name="Google Shape;148;p25"/>
          <p:cNvPicPr preferRelativeResize="0"/>
          <p:nvPr/>
        </p:nvPicPr>
        <p:blipFill rotWithShape="1">
          <a:blip r:embed="rId3">
            <a:alphaModFix/>
          </a:blip>
          <a:srcRect b="0" l="0" r="0" t="0"/>
          <a:stretch/>
        </p:blipFill>
        <p:spPr>
          <a:xfrm>
            <a:off x="13326041" y="6125195"/>
            <a:ext cx="783999" cy="89056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6"/>
          <p:cNvSpPr/>
          <p:nvPr/>
        </p:nvSpPr>
        <p:spPr>
          <a:xfrm>
            <a:off x="11099799" y="1565672"/>
            <a:ext cx="13434816" cy="10584656"/>
          </a:xfrm>
          <a:prstGeom prst="rect">
            <a:avLst/>
          </a:prstGeom>
          <a:solidFill>
            <a:srgbClr val="144D8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54" name="Google Shape;154;p26"/>
          <p:cNvSpPr/>
          <p:nvPr/>
        </p:nvSpPr>
        <p:spPr>
          <a:xfrm>
            <a:off x="12342938" y="3643868"/>
            <a:ext cx="8605640" cy="9087395"/>
          </a:xfrm>
          <a:prstGeom prst="rect">
            <a:avLst/>
          </a:prstGeom>
          <a:noFill/>
          <a:ln>
            <a:noFill/>
          </a:ln>
        </p:spPr>
        <p:txBody>
          <a:bodyPr anchorCtr="0" anchor="t" bIns="50800" lIns="50800" spcFirstLastPara="1" rIns="50800" wrap="square" tIns="50800">
            <a:noAutofit/>
          </a:bodyPr>
          <a:lstStyle/>
          <a:p>
            <a:pPr indent="0" lvl="0" marL="0" marR="0" rtl="0" algn="just">
              <a:lnSpc>
                <a:spcPct val="100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FFFFFF"/>
              </a:buClr>
              <a:buSzPts val="2656"/>
              <a:buFont typeface="Poppins Light"/>
              <a:buNone/>
            </a:pPr>
            <a:r>
              <a:rPr b="0" i="0" lang="en-US" sz="2656" u="none" cap="none" strike="noStrike">
                <a:solidFill>
                  <a:srgbClr val="FFFFFF"/>
                </a:solidFill>
                <a:latin typeface="Poppins Light"/>
                <a:ea typeface="Poppins Light"/>
                <a:cs typeface="Poppins Light"/>
                <a:sym typeface="Poppins Light"/>
              </a:rPr>
              <a:t>Lots of Banking Packages</a:t>
            </a:r>
            <a:endParaRPr/>
          </a:p>
          <a:p>
            <a:pPr indent="0" lvl="0" marL="0" marR="0" rtl="0" algn="just">
              <a:lnSpc>
                <a:spcPct val="100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FFFFFF"/>
              </a:buClr>
              <a:buSzPts val="2656"/>
              <a:buFont typeface="Poppins Light"/>
              <a:buNone/>
            </a:pPr>
            <a:r>
              <a:rPr b="0" i="0" lang="en-US" sz="2656" u="none" cap="none" strike="noStrike">
                <a:solidFill>
                  <a:srgbClr val="FFFFFF"/>
                </a:solidFill>
                <a:latin typeface="Poppins Light"/>
                <a:ea typeface="Poppins Light"/>
                <a:cs typeface="Poppins Light"/>
                <a:sym typeface="Poppins Light"/>
              </a:rPr>
              <a:t>Competitive and Effective Monetary Assistance</a:t>
            </a:r>
            <a:endParaRPr/>
          </a:p>
          <a:p>
            <a:pPr indent="0" lvl="0" marL="0" marR="0" rtl="0" algn="just">
              <a:lnSpc>
                <a:spcPct val="100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FFFFFF"/>
              </a:buClr>
              <a:buSzPts val="2656"/>
              <a:buFont typeface="Poppins Light"/>
              <a:buNone/>
            </a:pPr>
            <a:r>
              <a:rPr b="0" i="0" lang="en-US" sz="2656" u="none" cap="none" strike="noStrike">
                <a:solidFill>
                  <a:srgbClr val="FFFFFF"/>
                </a:solidFill>
                <a:latin typeface="Poppins Light"/>
                <a:ea typeface="Poppins Light"/>
                <a:cs typeface="Poppins Light"/>
                <a:sym typeface="Poppins Light"/>
              </a:rPr>
              <a:t>Quality Assured Services</a:t>
            </a:r>
            <a:endParaRPr/>
          </a:p>
          <a:p>
            <a:pPr indent="0" lvl="0" marL="0" marR="0" rtl="0" algn="just">
              <a:lnSpc>
                <a:spcPct val="100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FFFFFF"/>
              </a:buClr>
              <a:buSzPts val="2656"/>
              <a:buFont typeface="Poppins Light"/>
              <a:buNone/>
            </a:pPr>
            <a:r>
              <a:rPr b="0" i="0" lang="en-US" sz="2656" u="none" cap="none" strike="noStrike">
                <a:solidFill>
                  <a:srgbClr val="FFFFFF"/>
                </a:solidFill>
                <a:latin typeface="Poppins Light"/>
                <a:ea typeface="Poppins Light"/>
                <a:cs typeface="Poppins Light"/>
                <a:sym typeface="Poppins Light"/>
              </a:rPr>
              <a:t>Excellent Customer Care</a:t>
            </a:r>
            <a:endParaRPr/>
          </a:p>
          <a:p>
            <a:pPr indent="0" lvl="0" marL="0" marR="0" rtl="0" algn="just">
              <a:lnSpc>
                <a:spcPct val="100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FFFFFF"/>
              </a:buClr>
              <a:buSzPts val="1743"/>
              <a:buFont typeface="Poppins Light"/>
              <a:buNone/>
            </a:pPr>
            <a:r>
              <a:rPr b="0" i="0" lang="en-US" sz="1743" u="none" cap="none" strike="noStrike">
                <a:solidFill>
                  <a:srgbClr val="FFFFFF"/>
                </a:solidFill>
                <a:latin typeface="Poppins Light"/>
                <a:ea typeface="Poppins Light"/>
                <a:cs typeface="Poppins Light"/>
                <a:sym typeface="Poppins Light"/>
              </a:rPr>
              <a:t>.</a:t>
            </a:r>
            <a:endParaRPr/>
          </a:p>
        </p:txBody>
      </p:sp>
      <p:pic>
        <p:nvPicPr>
          <p:cNvPr id="155" name="Google Shape;155;p26"/>
          <p:cNvPicPr preferRelativeResize="0"/>
          <p:nvPr/>
        </p:nvPicPr>
        <p:blipFill rotWithShape="1">
          <a:blip r:embed="rId3">
            <a:alphaModFix/>
          </a:blip>
          <a:srcRect b="0" l="0" r="0" t="0"/>
          <a:stretch/>
        </p:blipFill>
        <p:spPr>
          <a:xfrm>
            <a:off x="-1082153" y="0"/>
            <a:ext cx="11569648" cy="13716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7"/>
          <p:cNvSpPr/>
          <p:nvPr/>
        </p:nvSpPr>
        <p:spPr>
          <a:xfrm>
            <a:off x="18375313" y="2398861"/>
            <a:ext cx="4273354" cy="10466984"/>
          </a:xfrm>
          <a:prstGeom prst="rect">
            <a:avLst/>
          </a:prstGeom>
          <a:solidFill>
            <a:srgbClr val="144D85"/>
          </a:solidFill>
          <a:ln>
            <a:noFill/>
          </a:ln>
          <a:effectLst>
            <a:outerShdw blurRad="50800" rotWithShape="0" dist="12700">
              <a:srgbClr val="000000">
                <a:alpha val="49803"/>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161" name="Google Shape;161;p27"/>
          <p:cNvPicPr preferRelativeResize="0"/>
          <p:nvPr/>
        </p:nvPicPr>
        <p:blipFill rotWithShape="1">
          <a:blip r:embed="rId3">
            <a:alphaModFix/>
          </a:blip>
          <a:srcRect b="49720" l="36269" r="20928" t="0"/>
          <a:stretch/>
        </p:blipFill>
        <p:spPr>
          <a:xfrm>
            <a:off x="1473200" y="0"/>
            <a:ext cx="4951909" cy="6896299"/>
          </a:xfrm>
          <a:prstGeom prst="rect">
            <a:avLst/>
          </a:prstGeom>
          <a:noFill/>
          <a:ln>
            <a:noFill/>
          </a:ln>
        </p:spPr>
      </p:pic>
      <p:pic>
        <p:nvPicPr>
          <p:cNvPr id="162" name="Google Shape;162;p27"/>
          <p:cNvPicPr preferRelativeResize="0"/>
          <p:nvPr/>
        </p:nvPicPr>
        <p:blipFill rotWithShape="1">
          <a:blip r:embed="rId4">
            <a:alphaModFix/>
          </a:blip>
          <a:srcRect b="16716" l="722" r="722" t="16717"/>
          <a:stretch/>
        </p:blipFill>
        <p:spPr>
          <a:xfrm>
            <a:off x="1510357" y="7179567"/>
            <a:ext cx="11338422" cy="5105798"/>
          </a:xfrm>
          <a:prstGeom prst="rect">
            <a:avLst/>
          </a:prstGeom>
          <a:noFill/>
          <a:ln>
            <a:noFill/>
          </a:ln>
        </p:spPr>
      </p:pic>
      <p:pic>
        <p:nvPicPr>
          <p:cNvPr id="163" name="Google Shape;163;p27"/>
          <p:cNvPicPr preferRelativeResize="0"/>
          <p:nvPr/>
        </p:nvPicPr>
        <p:blipFill rotWithShape="1">
          <a:blip r:embed="rId5">
            <a:alphaModFix/>
          </a:blip>
          <a:srcRect b="4454" l="38413" r="353" t="62415"/>
          <a:stretch/>
        </p:blipFill>
        <p:spPr>
          <a:xfrm>
            <a:off x="6787951" y="2350789"/>
            <a:ext cx="11224222" cy="4544022"/>
          </a:xfrm>
          <a:prstGeom prst="rect">
            <a:avLst/>
          </a:prstGeom>
          <a:noFill/>
          <a:ln>
            <a:noFill/>
          </a:ln>
        </p:spPr>
      </p:pic>
      <p:pic>
        <p:nvPicPr>
          <p:cNvPr id="164" name="Google Shape;164;p27"/>
          <p:cNvPicPr preferRelativeResize="0"/>
          <p:nvPr/>
        </p:nvPicPr>
        <p:blipFill rotWithShape="1">
          <a:blip r:embed="rId6">
            <a:alphaModFix/>
          </a:blip>
          <a:srcRect b="12388" l="28481" r="28481" t="752"/>
          <a:stretch/>
        </p:blipFill>
        <p:spPr>
          <a:xfrm>
            <a:off x="13131800" y="7188200"/>
            <a:ext cx="4844654" cy="6691015"/>
          </a:xfrm>
          <a:prstGeom prst="rect">
            <a:avLst/>
          </a:prstGeom>
          <a:noFill/>
          <a:ln>
            <a:noFill/>
          </a:ln>
        </p:spPr>
      </p:pic>
      <p:sp>
        <p:nvSpPr>
          <p:cNvPr id="165" name="Google Shape;165;p27"/>
          <p:cNvSpPr/>
          <p:nvPr/>
        </p:nvSpPr>
        <p:spPr>
          <a:xfrm>
            <a:off x="6832600" y="-192981"/>
            <a:ext cx="11135123" cy="2250580"/>
          </a:xfrm>
          <a:prstGeom prst="rect">
            <a:avLst/>
          </a:prstGeom>
          <a:solidFill>
            <a:srgbClr val="144D85"/>
          </a:solidFill>
          <a:ln>
            <a:noFill/>
          </a:ln>
          <a:effectLst>
            <a:outerShdw blurRad="50800" rotWithShape="0" dist="12700">
              <a:srgbClr val="000000">
                <a:alpha val="49803"/>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66" name="Google Shape;166;p27"/>
          <p:cNvSpPr/>
          <p:nvPr/>
        </p:nvSpPr>
        <p:spPr>
          <a:xfrm>
            <a:off x="18776275" y="6527800"/>
            <a:ext cx="3471428" cy="16256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rPr i="0" lang="en-US" sz="5000" u="none" cap="none" strike="noStrike">
                <a:solidFill>
                  <a:srgbClr val="FFFFFF"/>
                </a:solidFill>
                <a:latin typeface="Poppins Light"/>
                <a:ea typeface="Poppins Light"/>
                <a:cs typeface="Poppins Light"/>
                <a:sym typeface="Poppins Light"/>
              </a:rPr>
              <a:t>IMAGE GALLERY</a:t>
            </a:r>
            <a:endParaRPr>
              <a:latin typeface="Poppins Light"/>
              <a:ea typeface="Poppins Light"/>
              <a:cs typeface="Poppins Light"/>
              <a:sym typeface="Poppins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8"/>
          <p:cNvSpPr/>
          <p:nvPr/>
        </p:nvSpPr>
        <p:spPr>
          <a:xfrm>
            <a:off x="-49610" y="11586506"/>
            <a:ext cx="24483218" cy="2980513"/>
          </a:xfrm>
          <a:prstGeom prst="rect">
            <a:avLst/>
          </a:prstGeom>
          <a:solidFill>
            <a:srgbClr val="144D8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172" name="Google Shape;172;p28"/>
          <p:cNvPicPr preferRelativeResize="0"/>
          <p:nvPr/>
        </p:nvPicPr>
        <p:blipFill rotWithShape="1">
          <a:blip r:embed="rId3">
            <a:alphaModFix/>
          </a:blip>
          <a:srcRect b="40218" l="22152" r="48457" t="4577"/>
          <a:stretch/>
        </p:blipFill>
        <p:spPr>
          <a:xfrm>
            <a:off x="5167312" y="4267200"/>
            <a:ext cx="3787776" cy="4743054"/>
          </a:xfrm>
          <a:prstGeom prst="rect">
            <a:avLst/>
          </a:prstGeom>
          <a:noFill/>
          <a:ln>
            <a:noFill/>
          </a:ln>
        </p:spPr>
      </p:pic>
      <p:pic>
        <p:nvPicPr>
          <p:cNvPr id="173" name="Google Shape;173;p28"/>
          <p:cNvPicPr preferRelativeResize="0"/>
          <p:nvPr/>
        </p:nvPicPr>
        <p:blipFill rotWithShape="1">
          <a:blip r:embed="rId4">
            <a:alphaModFix/>
          </a:blip>
          <a:srcRect b="57411" l="36215" r="42325" t="2303"/>
          <a:stretch/>
        </p:blipFill>
        <p:spPr>
          <a:xfrm>
            <a:off x="10298112" y="4267200"/>
            <a:ext cx="3787776" cy="4743054"/>
          </a:xfrm>
          <a:prstGeom prst="rect">
            <a:avLst/>
          </a:prstGeom>
          <a:noFill/>
          <a:ln>
            <a:noFill/>
          </a:ln>
        </p:spPr>
      </p:pic>
      <p:pic>
        <p:nvPicPr>
          <p:cNvPr id="174" name="Google Shape;174;p28"/>
          <p:cNvPicPr preferRelativeResize="0"/>
          <p:nvPr/>
        </p:nvPicPr>
        <p:blipFill rotWithShape="1">
          <a:blip r:embed="rId5">
            <a:alphaModFix/>
          </a:blip>
          <a:srcRect b="33625" l="16606" r="16606" t="10591"/>
          <a:stretch/>
        </p:blipFill>
        <p:spPr>
          <a:xfrm>
            <a:off x="15428913" y="4267199"/>
            <a:ext cx="3787776" cy="4743055"/>
          </a:xfrm>
          <a:prstGeom prst="rect">
            <a:avLst/>
          </a:prstGeom>
          <a:noFill/>
          <a:ln>
            <a:noFill/>
          </a:ln>
        </p:spPr>
      </p:pic>
      <p:sp>
        <p:nvSpPr>
          <p:cNvPr id="175" name="Google Shape;175;p28"/>
          <p:cNvSpPr txBox="1"/>
          <p:nvPr>
            <p:ph idx="4294967295" type="ctrTitle"/>
          </p:nvPr>
        </p:nvSpPr>
        <p:spPr>
          <a:xfrm>
            <a:off x="5076011" y="2221536"/>
            <a:ext cx="3643353" cy="1091487"/>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144D85"/>
              </a:buClr>
              <a:buSzPts val="5445"/>
              <a:buFont typeface="Poppins SemiBold"/>
              <a:buNone/>
            </a:pPr>
            <a:r>
              <a:rPr b="0" i="0" lang="en-US" sz="5445" u="none" cap="none" strike="noStrike">
                <a:solidFill>
                  <a:srgbClr val="144D85"/>
                </a:solidFill>
                <a:latin typeface="Poppins SemiBold"/>
                <a:ea typeface="Poppins SemiBold"/>
                <a:cs typeface="Poppins SemiBold"/>
                <a:sym typeface="Poppins SemiBold"/>
              </a:rPr>
              <a:t>The Team</a:t>
            </a:r>
            <a:endParaRPr/>
          </a:p>
        </p:txBody>
      </p:sp>
      <p:sp>
        <p:nvSpPr>
          <p:cNvPr id="176" name="Google Shape;176;p28"/>
          <p:cNvSpPr/>
          <p:nvPr/>
        </p:nvSpPr>
        <p:spPr>
          <a:xfrm>
            <a:off x="3864054" y="9574836"/>
            <a:ext cx="6394293" cy="1091487"/>
          </a:xfrm>
          <a:prstGeom prst="rect">
            <a:avLst/>
          </a:prstGeom>
          <a:noFill/>
          <a:ln>
            <a:noFill/>
          </a:ln>
        </p:spPr>
        <p:txBody>
          <a:bodyPr anchorCtr="0" anchor="ctr" bIns="38100" lIns="38100" spcFirstLastPara="1" rIns="38100" wrap="square" tIns="38100">
            <a:noAutofit/>
          </a:bodyPr>
          <a:lstStyle/>
          <a:p>
            <a:pPr indent="0" lvl="0" marL="0" marR="0" rtl="0" algn="ctr">
              <a:lnSpc>
                <a:spcPct val="120000"/>
              </a:lnSpc>
              <a:spcBef>
                <a:spcPts val="0"/>
              </a:spcBef>
              <a:spcAft>
                <a:spcPts val="0"/>
              </a:spcAft>
              <a:buClr>
                <a:srgbClr val="144D85"/>
              </a:buClr>
              <a:buSzPts val="3200"/>
              <a:buFont typeface="Poppins Medium"/>
              <a:buNone/>
            </a:pPr>
            <a:r>
              <a:rPr b="0" i="0" lang="en-US" sz="3200" u="none" cap="none" strike="noStrike">
                <a:solidFill>
                  <a:srgbClr val="144D85"/>
                </a:solidFill>
                <a:latin typeface="Poppins Medium"/>
                <a:ea typeface="Poppins Medium"/>
                <a:cs typeface="Poppins Medium"/>
                <a:sym typeface="Poppins Medium"/>
              </a:rPr>
              <a:t>Jacob Hitch</a:t>
            </a:r>
            <a:endParaRPr/>
          </a:p>
          <a:p>
            <a:pPr indent="0" lvl="0" marL="0" marR="0" rtl="0" algn="ctr">
              <a:lnSpc>
                <a:spcPct val="12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Founder &amp; CEO</a:t>
            </a:r>
            <a:endParaRPr/>
          </a:p>
        </p:txBody>
      </p:sp>
      <p:sp>
        <p:nvSpPr>
          <p:cNvPr id="177" name="Google Shape;177;p28"/>
          <p:cNvSpPr/>
          <p:nvPr/>
        </p:nvSpPr>
        <p:spPr>
          <a:xfrm>
            <a:off x="8994854" y="9574836"/>
            <a:ext cx="6394293" cy="1091487"/>
          </a:xfrm>
          <a:prstGeom prst="rect">
            <a:avLst/>
          </a:prstGeom>
          <a:noFill/>
          <a:ln>
            <a:noFill/>
          </a:ln>
        </p:spPr>
        <p:txBody>
          <a:bodyPr anchorCtr="0" anchor="ctr" bIns="38100" lIns="38100" spcFirstLastPara="1" rIns="38100" wrap="square" tIns="38100">
            <a:noAutofit/>
          </a:bodyPr>
          <a:lstStyle/>
          <a:p>
            <a:pPr indent="0" lvl="0" marL="0" marR="0" rtl="0" algn="ctr">
              <a:lnSpc>
                <a:spcPct val="120000"/>
              </a:lnSpc>
              <a:spcBef>
                <a:spcPts val="0"/>
              </a:spcBef>
              <a:spcAft>
                <a:spcPts val="0"/>
              </a:spcAft>
              <a:buClr>
                <a:srgbClr val="144D85"/>
              </a:buClr>
              <a:buSzPts val="3200"/>
              <a:buFont typeface="Poppins Medium"/>
              <a:buNone/>
            </a:pPr>
            <a:r>
              <a:rPr b="0" i="0" lang="en-US" sz="3200" u="none" cap="none" strike="noStrike">
                <a:solidFill>
                  <a:srgbClr val="144D85"/>
                </a:solidFill>
                <a:latin typeface="Poppins Medium"/>
                <a:ea typeface="Poppins Medium"/>
                <a:cs typeface="Poppins Medium"/>
                <a:sym typeface="Poppins Medium"/>
              </a:rPr>
              <a:t>Marcus Stevenson</a:t>
            </a:r>
            <a:endParaRPr/>
          </a:p>
          <a:p>
            <a:pPr indent="0" lvl="0" marL="0" marR="0" rtl="0" algn="ctr">
              <a:lnSpc>
                <a:spcPct val="12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PhD Chief Operating Officer</a:t>
            </a:r>
            <a:endParaRPr/>
          </a:p>
        </p:txBody>
      </p:sp>
      <p:sp>
        <p:nvSpPr>
          <p:cNvPr id="178" name="Google Shape;178;p28"/>
          <p:cNvSpPr/>
          <p:nvPr/>
        </p:nvSpPr>
        <p:spPr>
          <a:xfrm>
            <a:off x="14125655" y="9562136"/>
            <a:ext cx="6394293" cy="1091487"/>
          </a:xfrm>
          <a:prstGeom prst="rect">
            <a:avLst/>
          </a:prstGeom>
          <a:noFill/>
          <a:ln>
            <a:noFill/>
          </a:ln>
        </p:spPr>
        <p:txBody>
          <a:bodyPr anchorCtr="0" anchor="ctr" bIns="38100" lIns="38100" spcFirstLastPara="1" rIns="38100" wrap="square" tIns="38100">
            <a:noAutofit/>
          </a:bodyPr>
          <a:lstStyle/>
          <a:p>
            <a:pPr indent="0" lvl="0" marL="0" marR="0" rtl="0" algn="ctr">
              <a:lnSpc>
                <a:spcPct val="120000"/>
              </a:lnSpc>
              <a:spcBef>
                <a:spcPts val="0"/>
              </a:spcBef>
              <a:spcAft>
                <a:spcPts val="0"/>
              </a:spcAft>
              <a:buClr>
                <a:srgbClr val="144D85"/>
              </a:buClr>
              <a:buSzPts val="3200"/>
              <a:buFont typeface="Poppins Medium"/>
              <a:buNone/>
            </a:pPr>
            <a:r>
              <a:rPr b="0" i="0" lang="en-US" sz="3200" u="none" cap="none" strike="noStrike">
                <a:solidFill>
                  <a:srgbClr val="144D85"/>
                </a:solidFill>
                <a:latin typeface="Poppins Medium"/>
                <a:ea typeface="Poppins Medium"/>
                <a:cs typeface="Poppins Medium"/>
                <a:sym typeface="Poppins Medium"/>
              </a:rPr>
              <a:t>Stella West</a:t>
            </a:r>
            <a:endParaRPr/>
          </a:p>
          <a:p>
            <a:pPr indent="0" lvl="0" marL="0" marR="0" rtl="0" algn="ctr">
              <a:lnSpc>
                <a:spcPct val="12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Chief Marketing Officer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44D85"/>
        </a:solidFill>
      </p:bgPr>
    </p:bg>
    <p:spTree>
      <p:nvGrpSpPr>
        <p:cNvPr id="182" name="Shape 182"/>
        <p:cNvGrpSpPr/>
        <p:nvPr/>
      </p:nvGrpSpPr>
      <p:grpSpPr>
        <a:xfrm>
          <a:off x="0" y="0"/>
          <a:ext cx="0" cy="0"/>
          <a:chOff x="0" y="0"/>
          <a:chExt cx="0" cy="0"/>
        </a:xfrm>
      </p:grpSpPr>
      <p:sp>
        <p:nvSpPr>
          <p:cNvPr id="183" name="Google Shape;183;p29"/>
          <p:cNvSpPr txBox="1"/>
          <p:nvPr>
            <p:ph idx="4294967295" type="ctrTitle"/>
          </p:nvPr>
        </p:nvSpPr>
        <p:spPr>
          <a:xfrm>
            <a:off x="3819497" y="9274833"/>
            <a:ext cx="7885091" cy="1428644"/>
          </a:xfrm>
          <a:prstGeom prst="rect">
            <a:avLst/>
          </a:prstGeom>
          <a:noFill/>
          <a:ln>
            <a:noFill/>
          </a:ln>
        </p:spPr>
        <p:txBody>
          <a:bodyPr anchorCtr="0" anchor="b" bIns="50800" lIns="50800" spcFirstLastPara="1" rIns="50800" wrap="square" tIns="50800">
            <a:noAutofit/>
          </a:bodyPr>
          <a:lstStyle/>
          <a:p>
            <a:pPr indent="0" lvl="0" marL="0" marR="0" rtl="0" algn="l">
              <a:lnSpc>
                <a:spcPct val="70000"/>
              </a:lnSpc>
              <a:spcBef>
                <a:spcPts val="0"/>
              </a:spcBef>
              <a:spcAft>
                <a:spcPts val="0"/>
              </a:spcAft>
              <a:buClr>
                <a:srgbClr val="FFFFFF"/>
              </a:buClr>
              <a:buSzPts val="4096"/>
              <a:buFont typeface="Poppins Medium"/>
              <a:buNone/>
            </a:pPr>
            <a:r>
              <a:rPr b="0" i="0" lang="en-US" sz="4096" u="none" cap="none" strike="noStrike">
                <a:solidFill>
                  <a:srgbClr val="FFFFFF"/>
                </a:solidFill>
                <a:latin typeface="Poppins Medium"/>
                <a:ea typeface="Poppins Medium"/>
                <a:cs typeface="Poppins Medium"/>
                <a:sym typeface="Poppins Medium"/>
              </a:rPr>
              <a:t>FINANCIAL BANK AGENCY</a:t>
            </a:r>
            <a:endParaRPr/>
          </a:p>
        </p:txBody>
      </p:sp>
      <p:pic>
        <p:nvPicPr>
          <p:cNvPr id="184" name="Google Shape;184;p29"/>
          <p:cNvPicPr preferRelativeResize="0"/>
          <p:nvPr/>
        </p:nvPicPr>
        <p:blipFill rotWithShape="1">
          <a:blip r:embed="rId3">
            <a:alphaModFix/>
          </a:blip>
          <a:srcRect b="0" l="0" r="0" t="0"/>
          <a:stretch/>
        </p:blipFill>
        <p:spPr>
          <a:xfrm>
            <a:off x="10176440" y="9639221"/>
            <a:ext cx="760405" cy="863758"/>
          </a:xfrm>
          <a:prstGeom prst="rect">
            <a:avLst/>
          </a:prstGeom>
          <a:noFill/>
          <a:ln>
            <a:noFill/>
          </a:ln>
        </p:spPr>
      </p:pic>
      <p:sp>
        <p:nvSpPr>
          <p:cNvPr id="185" name="Google Shape;185;p29"/>
          <p:cNvSpPr/>
          <p:nvPr/>
        </p:nvSpPr>
        <p:spPr>
          <a:xfrm>
            <a:off x="3784327" y="10536221"/>
            <a:ext cx="8620915" cy="1094742"/>
          </a:xfrm>
          <a:prstGeom prst="rect">
            <a:avLst/>
          </a:prstGeom>
          <a:noFill/>
          <a:ln>
            <a:noFill/>
          </a:ln>
        </p:spPr>
        <p:txBody>
          <a:bodyPr anchorCtr="0" anchor="b" bIns="50800" lIns="50800" spcFirstLastPara="1" rIns="50800" wrap="square" tIns="50800">
            <a:noAutofit/>
          </a:bodyPr>
          <a:lstStyle/>
          <a:p>
            <a:pPr indent="0" lvl="0" marL="0" marR="0" rtl="0" algn="l">
              <a:lnSpc>
                <a:spcPct val="80000"/>
              </a:lnSpc>
              <a:spcBef>
                <a:spcPts val="0"/>
              </a:spcBef>
              <a:spcAft>
                <a:spcPts val="0"/>
              </a:spcAft>
              <a:buClr>
                <a:srgbClr val="FFFFFF"/>
              </a:buClr>
              <a:buSzPts val="2300"/>
              <a:buFont typeface="Poppins Medium"/>
              <a:buNone/>
            </a:pPr>
            <a:r>
              <a:rPr b="0" i="0" lang="en-US" sz="2300" u="none" cap="none" strike="noStrike">
                <a:solidFill>
                  <a:srgbClr val="FFFFFF"/>
                </a:solidFill>
                <a:latin typeface="Poppins Medium"/>
                <a:ea typeface="Poppins Medium"/>
                <a:cs typeface="Poppins Medium"/>
                <a:sym typeface="Poppins Medium"/>
              </a:rPr>
              <a:t>+937 83668</a:t>
            </a:r>
            <a:br>
              <a:rPr b="0" i="0" lang="en-US" sz="2300" u="none" cap="none" strike="noStrike">
                <a:solidFill>
                  <a:srgbClr val="FFFFFF"/>
                </a:solidFill>
                <a:latin typeface="Poppins Medium"/>
                <a:ea typeface="Poppins Medium"/>
                <a:cs typeface="Poppins Medium"/>
                <a:sym typeface="Poppins Medium"/>
              </a:rPr>
            </a:br>
            <a:r>
              <a:rPr b="0" i="0" lang="en-US" sz="2300" u="none" cap="none" strike="noStrike">
                <a:solidFill>
                  <a:srgbClr val="FFFFFF"/>
                </a:solidFill>
                <a:latin typeface="Poppins Medium"/>
                <a:ea typeface="Poppins Medium"/>
                <a:cs typeface="Poppins Medium"/>
                <a:sym typeface="Poppins Medium"/>
              </a:rPr>
              <a:t>financialbank@agency.com</a:t>
            </a:r>
            <a:endParaRPr b="0" i="0" sz="5000" u="sng" cap="none" strike="noStrike">
              <a:solidFill>
                <a:srgbClr val="000000"/>
              </a:solidFill>
              <a:latin typeface="Helvetica Neue Light"/>
              <a:ea typeface="Helvetica Neue Light"/>
              <a:cs typeface="Helvetica Neue Light"/>
              <a:sym typeface="Helvetica Neue Light"/>
              <a:hlinkClick r:id="rId4"/>
            </a:endParaRPr>
          </a:p>
        </p:txBody>
      </p:sp>
      <p:sp>
        <p:nvSpPr>
          <p:cNvPr id="186" name="Google Shape;186;p29"/>
          <p:cNvSpPr/>
          <p:nvPr/>
        </p:nvSpPr>
        <p:spPr>
          <a:xfrm>
            <a:off x="3585229" y="6551489"/>
            <a:ext cx="12040071" cy="3360501"/>
          </a:xfrm>
          <a:prstGeom prst="rect">
            <a:avLst/>
          </a:prstGeom>
          <a:noFill/>
          <a:ln>
            <a:noFill/>
          </a:ln>
        </p:spPr>
        <p:txBody>
          <a:bodyPr anchorCtr="0" anchor="b" bIns="50800" lIns="50800" spcFirstLastPara="1" rIns="50800" wrap="square" tIns="50800">
            <a:noAutofit/>
          </a:bodyPr>
          <a:lstStyle/>
          <a:p>
            <a:pPr indent="0" lvl="0" marL="0" marR="0" rtl="0" algn="l">
              <a:lnSpc>
                <a:spcPct val="70000"/>
              </a:lnSpc>
              <a:spcBef>
                <a:spcPts val="0"/>
              </a:spcBef>
              <a:spcAft>
                <a:spcPts val="0"/>
              </a:spcAft>
              <a:buClr>
                <a:srgbClr val="FFFFFF"/>
              </a:buClr>
              <a:buSzPts val="17000"/>
              <a:buFont typeface="Poppins Medium"/>
              <a:buNone/>
            </a:pPr>
            <a:r>
              <a:rPr b="0" i="0" lang="en-US" sz="17000" u="none" cap="none" strike="noStrike">
                <a:solidFill>
                  <a:srgbClr val="FFFFFF"/>
                </a:solidFill>
                <a:latin typeface="Poppins Medium"/>
                <a:ea typeface="Poppins Medium"/>
                <a:cs typeface="Poppins Medium"/>
                <a:sym typeface="Poppins Medium"/>
              </a:rPr>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7"/>
          <p:cNvSpPr/>
          <p:nvPr/>
        </p:nvSpPr>
        <p:spPr>
          <a:xfrm>
            <a:off x="2484683" y="3089523"/>
            <a:ext cx="5871642" cy="7536955"/>
          </a:xfrm>
          <a:prstGeom prst="rect">
            <a:avLst/>
          </a:prstGeom>
          <a:solidFill>
            <a:srgbClr val="144D8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74" name="Google Shape;74;p17"/>
          <p:cNvSpPr/>
          <p:nvPr/>
        </p:nvSpPr>
        <p:spPr>
          <a:xfrm>
            <a:off x="9198851" y="3089523"/>
            <a:ext cx="5871642" cy="7536955"/>
          </a:xfrm>
          <a:prstGeom prst="rect">
            <a:avLst/>
          </a:prstGeom>
          <a:solidFill>
            <a:srgbClr val="144D8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75" name="Google Shape;75;p17"/>
          <p:cNvSpPr/>
          <p:nvPr/>
        </p:nvSpPr>
        <p:spPr>
          <a:xfrm>
            <a:off x="16027675" y="3089523"/>
            <a:ext cx="5871643" cy="7536955"/>
          </a:xfrm>
          <a:prstGeom prst="rect">
            <a:avLst/>
          </a:prstGeom>
          <a:solidFill>
            <a:srgbClr val="144D85"/>
          </a:solid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76" name="Google Shape;76;p17"/>
          <p:cNvSpPr/>
          <p:nvPr/>
        </p:nvSpPr>
        <p:spPr>
          <a:xfrm>
            <a:off x="3162250" y="4832727"/>
            <a:ext cx="4516500" cy="5657100"/>
          </a:xfrm>
          <a:prstGeom prst="rect">
            <a:avLst/>
          </a:prstGeom>
          <a:noFill/>
          <a:ln>
            <a:noFill/>
          </a:ln>
        </p:spPr>
        <p:txBody>
          <a:bodyPr anchorCtr="0" anchor="b" bIns="50800" lIns="50800" spcFirstLastPara="1" rIns="50800" wrap="square" tIns="50800">
            <a:noAutofit/>
          </a:bodyPr>
          <a:lstStyle/>
          <a:p>
            <a:pPr indent="0" lvl="0" marL="0" marR="0" rtl="0" algn="ctr">
              <a:lnSpc>
                <a:spcPct val="115000"/>
              </a:lnSpc>
              <a:spcBef>
                <a:spcPts val="0"/>
              </a:spcBef>
              <a:spcAft>
                <a:spcPts val="0"/>
              </a:spcAft>
              <a:buClr>
                <a:srgbClr val="FFFFFF"/>
              </a:buClr>
              <a:buSzPts val="1700"/>
              <a:buFont typeface="Poppins Medium"/>
              <a:buNone/>
            </a:pPr>
            <a:r>
              <a:rPr b="0" i="0" lang="en-US" sz="1700" u="none" cap="none" strike="noStrike">
                <a:solidFill>
                  <a:srgbClr val="FFFFFF"/>
                </a:solidFill>
                <a:latin typeface="Poppins Medium"/>
                <a:ea typeface="Poppins Medium"/>
                <a:cs typeface="Poppins Medium"/>
                <a:sym typeface="Poppins Medium"/>
              </a:rPr>
              <a:t>LESS TAX DEBIT CARD</a:t>
            </a:r>
            <a:endParaRPr/>
          </a:p>
          <a:p>
            <a:pPr indent="0" lvl="0" marL="0" marR="0" rtl="0" algn="just">
              <a:lnSpc>
                <a:spcPct val="115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15000"/>
              </a:lnSpc>
              <a:spcBef>
                <a:spcPts val="0"/>
              </a:spcBef>
              <a:spcAft>
                <a:spcPts val="0"/>
              </a:spcAft>
              <a:buClr>
                <a:srgbClr val="FFFFFF"/>
              </a:buClr>
              <a:buSzPts val="1700"/>
              <a:buFont typeface="Poppins"/>
              <a:buNone/>
            </a:pPr>
            <a:r>
              <a:rPr b="0" i="0" lang="en-US" sz="1700" u="none" cap="none" strike="noStrike">
                <a:solidFill>
                  <a:srgbClr val="FFFFFF"/>
                </a:solidFill>
                <a:latin typeface="Poppins"/>
                <a:ea typeface="Poppins"/>
                <a:cs typeface="Poppins"/>
                <a:sym typeface="Poppins"/>
              </a:rPr>
              <a:t>This is a newly developed project that will be discussed &amp; reviewed with the bank executives on January 10, 2022 at Power Bank CEO Meeting Room from 12pm to 6pm. </a:t>
            </a:r>
            <a:endParaRPr/>
          </a:p>
          <a:p>
            <a:pPr indent="0" lvl="0" marL="0" marR="0" rtl="0" algn="just">
              <a:lnSpc>
                <a:spcPct val="115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77" name="Google Shape;77;p17"/>
          <p:cNvPicPr preferRelativeResize="0"/>
          <p:nvPr/>
        </p:nvPicPr>
        <p:blipFill rotWithShape="1">
          <a:blip r:embed="rId3">
            <a:alphaModFix/>
          </a:blip>
          <a:srcRect b="0" l="0" r="0" t="0"/>
          <a:stretch/>
        </p:blipFill>
        <p:spPr>
          <a:xfrm>
            <a:off x="4478236" y="4958763"/>
            <a:ext cx="1875531" cy="1264051"/>
          </a:xfrm>
          <a:prstGeom prst="rect">
            <a:avLst/>
          </a:prstGeom>
          <a:noFill/>
          <a:ln>
            <a:noFill/>
          </a:ln>
        </p:spPr>
      </p:pic>
      <p:sp>
        <p:nvSpPr>
          <p:cNvPr id="78" name="Google Shape;78;p17"/>
          <p:cNvSpPr/>
          <p:nvPr/>
        </p:nvSpPr>
        <p:spPr>
          <a:xfrm>
            <a:off x="9933747" y="5404697"/>
            <a:ext cx="4516500" cy="5657100"/>
          </a:xfrm>
          <a:prstGeom prst="rect">
            <a:avLst/>
          </a:prstGeom>
          <a:noFill/>
          <a:ln>
            <a:noFill/>
          </a:ln>
        </p:spPr>
        <p:txBody>
          <a:bodyPr anchorCtr="0" anchor="b" bIns="50800" lIns="50800" spcFirstLastPara="1" rIns="50800" wrap="square" tIns="50800">
            <a:noAutofit/>
          </a:bodyPr>
          <a:lstStyle/>
          <a:p>
            <a:pPr indent="0" lvl="0" marL="0" marR="0" rtl="0" algn="ctr">
              <a:lnSpc>
                <a:spcPct val="115000"/>
              </a:lnSpc>
              <a:spcBef>
                <a:spcPts val="0"/>
              </a:spcBef>
              <a:spcAft>
                <a:spcPts val="0"/>
              </a:spcAft>
              <a:buClr>
                <a:srgbClr val="FFFFFF"/>
              </a:buClr>
              <a:buSzPts val="1700"/>
              <a:buFont typeface="Poppins Medium"/>
              <a:buNone/>
            </a:pPr>
            <a:r>
              <a:rPr b="0" i="0" lang="en-US" sz="1700" u="none" cap="none" strike="noStrike">
                <a:solidFill>
                  <a:srgbClr val="FFFFFF"/>
                </a:solidFill>
                <a:latin typeface="Poppins Medium"/>
                <a:ea typeface="Poppins Medium"/>
                <a:cs typeface="Poppins Medium"/>
                <a:sym typeface="Poppins Medium"/>
              </a:rPr>
              <a:t>AFFORDABLE RATES</a:t>
            </a:r>
            <a:endParaRPr/>
          </a:p>
          <a:p>
            <a:pPr indent="0" lvl="0" marL="0" marR="0" rtl="0" algn="ctr">
              <a:lnSpc>
                <a:spcPct val="115000"/>
              </a:lnSpc>
              <a:spcBef>
                <a:spcPts val="0"/>
              </a:spcBef>
              <a:spcAft>
                <a:spcPts val="0"/>
              </a:spcAft>
              <a:buClr>
                <a:srgbClr val="FFFFFF"/>
              </a:buClr>
              <a:buSzPts val="5000"/>
              <a:buFont typeface="Poppins"/>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15000"/>
              </a:lnSpc>
              <a:spcBef>
                <a:spcPts val="0"/>
              </a:spcBef>
              <a:spcAft>
                <a:spcPts val="0"/>
              </a:spcAft>
              <a:buClr>
                <a:srgbClr val="FFFFFF"/>
              </a:buClr>
              <a:buSzPts val="1700"/>
              <a:buFont typeface="Poppins"/>
              <a:buNone/>
            </a:pPr>
            <a:r>
              <a:rPr b="0" i="0" lang="en-US" sz="1700" u="none" cap="none" strike="noStrike">
                <a:solidFill>
                  <a:srgbClr val="FFFFFF"/>
                </a:solidFill>
                <a:latin typeface="Poppins"/>
                <a:ea typeface="Poppins"/>
                <a:cs typeface="Poppins"/>
                <a:sym typeface="Poppins"/>
              </a:rPr>
              <a:t>This is to be the topic of discussion and review for the company executives on January 10, 2023 at Power Bank Meeting Room from 12pm to 6pm.</a:t>
            </a:r>
            <a:endParaRPr/>
          </a:p>
          <a:p>
            <a:pPr indent="0" lvl="0" marL="0" marR="0" rtl="0" algn="ctr">
              <a:lnSpc>
                <a:spcPct val="115000"/>
              </a:lnSpc>
              <a:spcBef>
                <a:spcPts val="0"/>
              </a:spcBef>
              <a:spcAft>
                <a:spcPts val="0"/>
              </a:spcAft>
              <a:buClr>
                <a:srgbClr val="FFFFFF"/>
              </a:buClr>
              <a:buSzPts val="5000"/>
              <a:buFont typeface="Poppins Medium"/>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15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79" name="Google Shape;79;p17"/>
          <p:cNvPicPr preferRelativeResize="0"/>
          <p:nvPr/>
        </p:nvPicPr>
        <p:blipFill rotWithShape="1">
          <a:blip r:embed="rId4">
            <a:alphaModFix/>
          </a:blip>
          <a:srcRect b="0" l="0" r="0" t="0"/>
          <a:stretch/>
        </p:blipFill>
        <p:spPr>
          <a:xfrm>
            <a:off x="11259858" y="4775876"/>
            <a:ext cx="1828258" cy="1596322"/>
          </a:xfrm>
          <a:prstGeom prst="rect">
            <a:avLst/>
          </a:prstGeom>
          <a:noFill/>
          <a:ln>
            <a:noFill/>
          </a:ln>
        </p:spPr>
      </p:pic>
      <p:sp>
        <p:nvSpPr>
          <p:cNvPr id="80" name="Google Shape;80;p17"/>
          <p:cNvSpPr/>
          <p:nvPr/>
        </p:nvSpPr>
        <p:spPr>
          <a:xfrm>
            <a:off x="16744558" y="5417057"/>
            <a:ext cx="4516500" cy="5657100"/>
          </a:xfrm>
          <a:prstGeom prst="rect">
            <a:avLst/>
          </a:prstGeom>
          <a:noFill/>
          <a:ln>
            <a:noFill/>
          </a:ln>
        </p:spPr>
        <p:txBody>
          <a:bodyPr anchorCtr="0" anchor="b" bIns="50800" lIns="50800" spcFirstLastPara="1" rIns="50800" wrap="square" tIns="50800">
            <a:noAutofit/>
          </a:bodyPr>
          <a:lstStyle/>
          <a:p>
            <a:pPr indent="0" lvl="0" marL="0" marR="0" rtl="0" algn="ctr">
              <a:lnSpc>
                <a:spcPct val="115000"/>
              </a:lnSpc>
              <a:spcBef>
                <a:spcPts val="0"/>
              </a:spcBef>
              <a:spcAft>
                <a:spcPts val="0"/>
              </a:spcAft>
              <a:buClr>
                <a:srgbClr val="FFFFFF"/>
              </a:buClr>
              <a:buSzPts val="1700"/>
              <a:buFont typeface="Poppins Medium"/>
              <a:buNone/>
            </a:pPr>
            <a:r>
              <a:rPr b="0" i="0" lang="en-US" sz="1700" u="none" cap="none" strike="noStrike">
                <a:solidFill>
                  <a:srgbClr val="FFFFFF"/>
                </a:solidFill>
                <a:latin typeface="Poppins Medium"/>
                <a:ea typeface="Poppins Medium"/>
                <a:cs typeface="Poppins Medium"/>
                <a:sym typeface="Poppins Medium"/>
              </a:rPr>
              <a:t>CHILDREN SAVINGS ACCOUNT</a:t>
            </a:r>
            <a:endParaRPr/>
          </a:p>
          <a:p>
            <a:pPr indent="0" lvl="0" marL="0" marR="0" rtl="0" algn="ctr">
              <a:lnSpc>
                <a:spcPct val="115000"/>
              </a:lnSpc>
              <a:spcBef>
                <a:spcPts val="0"/>
              </a:spcBef>
              <a:spcAft>
                <a:spcPts val="0"/>
              </a:spcAft>
              <a:buClr>
                <a:srgbClr val="FFFFFF"/>
              </a:buClr>
              <a:buSzPts val="5000"/>
              <a:buFont typeface="Poppins Medium"/>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15000"/>
              </a:lnSpc>
              <a:spcBef>
                <a:spcPts val="0"/>
              </a:spcBef>
              <a:spcAft>
                <a:spcPts val="0"/>
              </a:spcAft>
              <a:buClr>
                <a:srgbClr val="FFFFFF"/>
              </a:buClr>
              <a:buSzPts val="1700"/>
              <a:buFont typeface="Poppins"/>
              <a:buNone/>
            </a:pPr>
            <a:r>
              <a:rPr b="0" i="0" lang="en-US" sz="1700" u="none" cap="none" strike="noStrike">
                <a:solidFill>
                  <a:srgbClr val="FFFFFF"/>
                </a:solidFill>
                <a:latin typeface="Poppins"/>
                <a:ea typeface="Poppins"/>
                <a:cs typeface="Poppins"/>
                <a:sym typeface="Poppins"/>
              </a:rPr>
              <a:t>This will be discussed and revised by the company executives on January 12, 2024 at the Power Bank Conference Hall from 12pm to 6pm.</a:t>
            </a:r>
            <a:endParaRPr/>
          </a:p>
          <a:p>
            <a:pPr indent="0" lvl="0" marL="0" marR="0" rtl="0" algn="ctr">
              <a:lnSpc>
                <a:spcPct val="115000"/>
              </a:lnSpc>
              <a:spcBef>
                <a:spcPts val="0"/>
              </a:spcBef>
              <a:spcAft>
                <a:spcPts val="0"/>
              </a:spcAft>
              <a:buClr>
                <a:srgbClr val="FFFFFF"/>
              </a:buClr>
              <a:buSzPts val="5000"/>
              <a:buFont typeface="Poppins Medium"/>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15000"/>
              </a:lnSpc>
              <a:spcBef>
                <a:spcPts val="0"/>
              </a:spcBef>
              <a:spcAft>
                <a:spcPts val="0"/>
              </a:spcAft>
              <a:buClr>
                <a:srgbClr val="FFFFFF"/>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81" name="Google Shape;81;p17"/>
          <p:cNvPicPr preferRelativeResize="0"/>
          <p:nvPr/>
        </p:nvPicPr>
        <p:blipFill rotWithShape="1">
          <a:blip r:embed="rId5">
            <a:alphaModFix/>
          </a:blip>
          <a:srcRect b="0" l="0" r="0" t="0"/>
          <a:stretch/>
        </p:blipFill>
        <p:spPr>
          <a:xfrm>
            <a:off x="18382227" y="4754994"/>
            <a:ext cx="1517933" cy="1518548"/>
          </a:xfrm>
          <a:prstGeom prst="rect">
            <a:avLst/>
          </a:prstGeom>
          <a:noFill/>
          <a:ln>
            <a:noFill/>
          </a:ln>
        </p:spPr>
      </p:pic>
      <p:sp>
        <p:nvSpPr>
          <p:cNvPr id="82" name="Google Shape;82;p17"/>
          <p:cNvSpPr/>
          <p:nvPr/>
        </p:nvSpPr>
        <p:spPr>
          <a:xfrm>
            <a:off x="2930059" y="3524972"/>
            <a:ext cx="4980900" cy="6666000"/>
          </a:xfrm>
          <a:prstGeom prst="rect">
            <a:avLst/>
          </a:prstGeom>
          <a:noFill/>
          <a:ln cap="flat" cmpd="sng" w="254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83" name="Google Shape;83;p17"/>
          <p:cNvSpPr/>
          <p:nvPr/>
        </p:nvSpPr>
        <p:spPr>
          <a:xfrm>
            <a:off x="16473052" y="3524972"/>
            <a:ext cx="4980900" cy="6666000"/>
          </a:xfrm>
          <a:prstGeom prst="rect">
            <a:avLst/>
          </a:prstGeom>
          <a:noFill/>
          <a:ln cap="flat" cmpd="sng" w="254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84" name="Google Shape;84;p17"/>
          <p:cNvSpPr/>
          <p:nvPr/>
        </p:nvSpPr>
        <p:spPr>
          <a:xfrm>
            <a:off x="9675346" y="3524972"/>
            <a:ext cx="4980900" cy="6666000"/>
          </a:xfrm>
          <a:prstGeom prst="rect">
            <a:avLst/>
          </a:prstGeom>
          <a:noFill/>
          <a:ln cap="flat" cmpd="sng" w="25400">
            <a:solidFill>
              <a:srgbClr val="FFFFFF"/>
            </a:solidFill>
            <a:prstDash val="solid"/>
            <a:miter lim="400000"/>
            <a:headEnd len="sm" w="sm" type="none"/>
            <a:tailEnd len="sm" w="sm" type="none"/>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Google Shape;89;p18"/>
          <p:cNvSpPr/>
          <p:nvPr/>
        </p:nvSpPr>
        <p:spPr>
          <a:xfrm>
            <a:off x="12143775" y="5115075"/>
            <a:ext cx="9915300" cy="6456000"/>
          </a:xfrm>
          <a:prstGeom prst="rect">
            <a:avLst/>
          </a:prstGeom>
          <a:noFill/>
          <a:ln>
            <a:noFill/>
          </a:ln>
        </p:spPr>
        <p:txBody>
          <a:bodyPr anchorCtr="0" anchor="ctr" bIns="38100" lIns="38100" spcFirstLastPara="1" rIns="38100" wrap="square" tIns="38100">
            <a:noAutofit/>
          </a:bodyPr>
          <a:lstStyle/>
          <a:p>
            <a:pPr indent="0" lvl="0" marL="0" marR="0" rtl="0" algn="l">
              <a:lnSpc>
                <a:spcPct val="100000"/>
              </a:lnSpc>
              <a:spcBef>
                <a:spcPts val="0"/>
              </a:spcBef>
              <a:spcAft>
                <a:spcPts val="0"/>
              </a:spcAft>
              <a:buClr>
                <a:srgbClr val="000000"/>
              </a:buClr>
              <a:buSzPts val="1600"/>
              <a:buFont typeface="Poppins Light"/>
              <a:buNone/>
            </a:pPr>
            <a:r>
              <a:rPr b="0" i="0" lang="en-US" sz="1600" u="none" cap="none" strike="noStrike">
                <a:solidFill>
                  <a:srgbClr val="000000"/>
                </a:solidFill>
                <a:latin typeface="Poppins Light"/>
                <a:ea typeface="Poppins Light"/>
                <a:cs typeface="Poppins Light"/>
                <a:sym typeface="Poppins Light"/>
              </a:rPr>
              <a:t>I am Jacob Hitch and I am the pleased to be a part of one of the strongest banks in New York today : Financial Bank, Inc.</a:t>
            </a:r>
            <a:endParaRPr/>
          </a:p>
          <a:p>
            <a:pPr indent="0" lvl="0" marL="0" marR="0" rtl="0" algn="l">
              <a:lnSpc>
                <a:spcPct val="100000"/>
              </a:lnSpc>
              <a:spcBef>
                <a:spcPts val="0"/>
              </a:spcBef>
              <a:spcAft>
                <a:spcPts val="0"/>
              </a:spcAft>
              <a:buClr>
                <a:srgbClr val="000000"/>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600"/>
              <a:buFont typeface="Poppins Light"/>
              <a:buNone/>
            </a:pPr>
            <a:r>
              <a:rPr b="0" i="0" lang="en-US" sz="1600" u="none" cap="none" strike="noStrike">
                <a:solidFill>
                  <a:srgbClr val="000000"/>
                </a:solidFill>
                <a:latin typeface="Poppins Light"/>
                <a:ea typeface="Poppins Light"/>
                <a:cs typeface="Poppins Light"/>
                <a:sym typeface="Poppins Light"/>
              </a:rPr>
              <a:t>During my time as an assistant bank manager, I was astounded and greatly surprised by the people who are in dire need of help in managing their money through opening a bank              account. I was encouraged and inspired to help the people who are in serious need of help in using and managing their own made money which led me to open up this bank company way back in 1994. The first 10 years of this company were anything but smooth sailing. Although we faced lots of failures and challenges which almost led to bankruptcy, the company remained standing through it all and today further strived to attain the sweet success we are in need of achieving. </a:t>
            </a:r>
            <a:endParaRPr/>
          </a:p>
          <a:p>
            <a:pPr indent="0" lvl="0" marL="0" marR="0" rtl="0" algn="l">
              <a:lnSpc>
                <a:spcPct val="100000"/>
              </a:lnSpc>
              <a:spcBef>
                <a:spcPts val="0"/>
              </a:spcBef>
              <a:spcAft>
                <a:spcPts val="0"/>
              </a:spcAft>
              <a:buClr>
                <a:srgbClr val="000000"/>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600"/>
              <a:buFont typeface="Poppins Light"/>
              <a:buNone/>
            </a:pPr>
            <a:r>
              <a:rPr b="0" i="0" lang="en-US" sz="1600" u="none" cap="none" strike="noStrike">
                <a:solidFill>
                  <a:srgbClr val="000000"/>
                </a:solidFill>
                <a:latin typeface="Poppins Light"/>
                <a:ea typeface="Poppins Light"/>
                <a:cs typeface="Poppins Light"/>
                <a:sym typeface="Poppins Light"/>
              </a:rPr>
              <a:t>Today, Power Bank, Inc. is now recognized by various firms and columnist to which many of                   them regard this company as “The Future of the Banking Industry”. As of 2016, Power Bank, Inc. is now a well renowned bank in New York which has up to 7,000 active employee and up to 3.5                   Million bank account users.</a:t>
            </a:r>
            <a:endParaRPr/>
          </a:p>
          <a:p>
            <a:pPr indent="0" lvl="0" marL="0" marR="0" rtl="0" algn="l">
              <a:lnSpc>
                <a:spcPct val="100000"/>
              </a:lnSpc>
              <a:spcBef>
                <a:spcPts val="0"/>
              </a:spcBef>
              <a:spcAft>
                <a:spcPts val="0"/>
              </a:spcAft>
              <a:buClr>
                <a:srgbClr val="000000"/>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1600"/>
              <a:buFont typeface="Poppins Light"/>
              <a:buNone/>
            </a:pPr>
            <a:r>
              <a:rPr b="0" i="0" lang="en-US" sz="1600" u="none" cap="none" strike="noStrike">
                <a:solidFill>
                  <a:srgbClr val="000000"/>
                </a:solidFill>
                <a:latin typeface="Poppins Light"/>
                <a:ea typeface="Poppins Light"/>
                <a:cs typeface="Poppins Light"/>
                <a:sym typeface="Poppins Light"/>
              </a:rPr>
              <a:t>As part of our success, I am pleased to announce you our newly developed pending projects to be implemented between 2025 and 2030. </a:t>
            </a:r>
            <a:endParaRPr/>
          </a:p>
          <a:p>
            <a:pPr indent="0" lvl="0" marL="0" marR="0" rtl="0" algn="l">
              <a:lnSpc>
                <a:spcPct val="100000"/>
              </a:lnSpc>
              <a:spcBef>
                <a:spcPts val="0"/>
              </a:spcBef>
              <a:spcAft>
                <a:spcPts val="0"/>
              </a:spcAft>
              <a:buClr>
                <a:srgbClr val="000000"/>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90" name="Google Shape;90;p18"/>
          <p:cNvSpPr/>
          <p:nvPr/>
        </p:nvSpPr>
        <p:spPr>
          <a:xfrm>
            <a:off x="12192000" y="3983635"/>
            <a:ext cx="5670300" cy="645300"/>
          </a:xfrm>
          <a:prstGeom prst="rect">
            <a:avLst/>
          </a:prstGeom>
          <a:noFill/>
          <a:ln>
            <a:noFill/>
          </a:ln>
        </p:spPr>
        <p:txBody>
          <a:bodyPr anchorCtr="0" anchor="t" bIns="38100" lIns="38100" spcFirstLastPara="1" rIns="38100" wrap="square" tIns="38100">
            <a:noAutofit/>
          </a:bodyPr>
          <a:lstStyle/>
          <a:p>
            <a:pPr indent="0" lvl="0" marL="0" marR="0" rtl="0" algn="l">
              <a:lnSpc>
                <a:spcPct val="321875"/>
              </a:lnSpc>
              <a:spcBef>
                <a:spcPts val="0"/>
              </a:spcBef>
              <a:spcAft>
                <a:spcPts val="0"/>
              </a:spcAft>
              <a:buClr>
                <a:srgbClr val="000000"/>
              </a:buClr>
              <a:buSzPts val="3200"/>
              <a:buFont typeface="Poppins SemiBold"/>
              <a:buNone/>
            </a:pPr>
            <a:r>
              <a:rPr b="0" i="0" lang="en-US" sz="3200" u="none" cap="none" strike="noStrike">
                <a:solidFill>
                  <a:srgbClr val="000000"/>
                </a:solidFill>
                <a:latin typeface="Poppins SemiBold"/>
                <a:ea typeface="Poppins SemiBold"/>
                <a:cs typeface="Poppins SemiBold"/>
                <a:sym typeface="Poppins SemiBold"/>
              </a:rPr>
              <a:t>Founder &amp; CEO</a:t>
            </a:r>
            <a:endParaRPr/>
          </a:p>
        </p:txBody>
      </p:sp>
      <p:sp>
        <p:nvSpPr>
          <p:cNvPr id="91" name="Google Shape;91;p18"/>
          <p:cNvSpPr/>
          <p:nvPr/>
        </p:nvSpPr>
        <p:spPr>
          <a:xfrm>
            <a:off x="-680691" y="-64923"/>
            <a:ext cx="9631780" cy="13845846"/>
          </a:xfrm>
          <a:prstGeom prst="rect">
            <a:avLst/>
          </a:prstGeom>
          <a:solidFill>
            <a:srgbClr val="004D8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92" name="Google Shape;92;p18"/>
          <p:cNvSpPr txBox="1"/>
          <p:nvPr>
            <p:ph type="title"/>
          </p:nvPr>
        </p:nvSpPr>
        <p:spPr>
          <a:xfrm>
            <a:off x="12156479" y="2907908"/>
            <a:ext cx="7975760" cy="1096089"/>
          </a:xfrm>
          <a:prstGeom prst="rect">
            <a:avLst/>
          </a:prstGeom>
          <a:noFill/>
          <a:ln>
            <a:noFill/>
          </a:ln>
        </p:spPr>
        <p:txBody>
          <a:bodyPr anchorCtr="0" anchor="b" bIns="38100" lIns="38100" spcFirstLastPara="1" rIns="38100" wrap="square" tIns="38100">
            <a:noAutofit/>
          </a:bodyPr>
          <a:lstStyle/>
          <a:p>
            <a:pPr indent="0" lvl="0" marL="0" rtl="0" algn="l">
              <a:lnSpc>
                <a:spcPct val="70000"/>
              </a:lnSpc>
              <a:spcBef>
                <a:spcPts val="0"/>
              </a:spcBef>
              <a:spcAft>
                <a:spcPts val="0"/>
              </a:spcAft>
              <a:buClr>
                <a:srgbClr val="004D80"/>
              </a:buClr>
              <a:buSzPts val="5600"/>
              <a:buFont typeface="Poppins SemiBold"/>
              <a:buNone/>
            </a:pPr>
            <a:r>
              <a:rPr b="0" i="0" lang="en-US" sz="5600" u="none" cap="none" strike="noStrike">
                <a:solidFill>
                  <a:srgbClr val="004D80"/>
                </a:solidFill>
                <a:latin typeface="Poppins SemiBold"/>
                <a:ea typeface="Poppins SemiBold"/>
                <a:cs typeface="Poppins SemiBold"/>
                <a:sym typeface="Poppins SemiBold"/>
              </a:rPr>
              <a:t>Jacob Hitch</a:t>
            </a:r>
            <a:endParaRPr/>
          </a:p>
        </p:txBody>
      </p:sp>
      <p:pic>
        <p:nvPicPr>
          <p:cNvPr id="93" name="Google Shape;93;p18"/>
          <p:cNvPicPr preferRelativeResize="0"/>
          <p:nvPr/>
        </p:nvPicPr>
        <p:blipFill rotWithShape="1">
          <a:blip r:embed="rId3">
            <a:alphaModFix/>
          </a:blip>
          <a:srcRect b="28101" l="14768" r="37988" t="7583"/>
          <a:stretch/>
        </p:blipFill>
        <p:spPr>
          <a:xfrm>
            <a:off x="2991484" y="3441799"/>
            <a:ext cx="7975760" cy="72388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9"/>
          <p:cNvSpPr/>
          <p:nvPr/>
        </p:nvSpPr>
        <p:spPr>
          <a:xfrm>
            <a:off x="-1763688" y="1522"/>
            <a:ext cx="27911376" cy="13712956"/>
          </a:xfrm>
          <a:prstGeom prst="rect">
            <a:avLst/>
          </a:prstGeom>
          <a:solidFill>
            <a:srgbClr val="004D8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99" name="Google Shape;99;p19"/>
          <p:cNvSpPr/>
          <p:nvPr/>
        </p:nvSpPr>
        <p:spPr>
          <a:xfrm>
            <a:off x="10060555" y="6486434"/>
            <a:ext cx="3533548" cy="645158"/>
          </a:xfrm>
          <a:prstGeom prst="rect">
            <a:avLst/>
          </a:prstGeom>
          <a:noFill/>
          <a:ln>
            <a:noFill/>
          </a:ln>
        </p:spPr>
        <p:txBody>
          <a:bodyPr anchorCtr="0" anchor="ctr" bIns="38100" lIns="38100" spcFirstLastPara="1" rIns="38100" wrap="square" tIns="38100">
            <a:noAutofit/>
          </a:bodyPr>
          <a:lstStyle/>
          <a:p>
            <a:pPr indent="0" lvl="0" marL="0" marR="0" rtl="0" algn="l">
              <a:lnSpc>
                <a:spcPct val="175000"/>
              </a:lnSpc>
              <a:spcBef>
                <a:spcPts val="0"/>
              </a:spcBef>
              <a:spcAft>
                <a:spcPts val="0"/>
              </a:spcAft>
              <a:buClr>
                <a:srgbClr val="FFFFFF"/>
              </a:buClr>
              <a:buSzPts val="3200"/>
              <a:buFont typeface="Poppins Medium"/>
              <a:buNone/>
            </a:pPr>
            <a:r>
              <a:rPr b="0" i="0" lang="en-US" sz="3200" u="none" cap="none" strike="noStrike">
                <a:solidFill>
                  <a:srgbClr val="FFFFFF"/>
                </a:solidFill>
                <a:latin typeface="Poppins Medium"/>
                <a:ea typeface="Poppins Medium"/>
                <a:cs typeface="Poppins Medium"/>
                <a:sym typeface="Poppins Medium"/>
              </a:rPr>
              <a:t>TESTIMONIALS</a:t>
            </a:r>
            <a:endParaRPr/>
          </a:p>
        </p:txBody>
      </p:sp>
      <p:pic>
        <p:nvPicPr>
          <p:cNvPr id="100" name="Google Shape;100;p19"/>
          <p:cNvPicPr preferRelativeResize="0"/>
          <p:nvPr/>
        </p:nvPicPr>
        <p:blipFill rotWithShape="1">
          <a:blip r:embed="rId3">
            <a:alphaModFix/>
          </a:blip>
          <a:srcRect b="0" l="0" r="0" t="0"/>
          <a:stretch/>
        </p:blipFill>
        <p:spPr>
          <a:xfrm>
            <a:off x="13326041" y="6125195"/>
            <a:ext cx="783999" cy="89056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20"/>
          <p:cNvSpPr/>
          <p:nvPr/>
        </p:nvSpPr>
        <p:spPr>
          <a:xfrm>
            <a:off x="1628280" y="4974859"/>
            <a:ext cx="17642087" cy="7130736"/>
          </a:xfrm>
          <a:prstGeom prst="rect">
            <a:avLst/>
          </a:prstGeom>
          <a:solidFill>
            <a:srgbClr val="004D8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06" name="Google Shape;106;p20"/>
          <p:cNvSpPr/>
          <p:nvPr/>
        </p:nvSpPr>
        <p:spPr>
          <a:xfrm>
            <a:off x="2653792" y="7104571"/>
            <a:ext cx="11968010" cy="1923604"/>
          </a:xfrm>
          <a:prstGeom prst="rect">
            <a:avLst/>
          </a:prstGeom>
          <a:noFill/>
          <a:ln>
            <a:noFill/>
          </a:ln>
        </p:spPr>
        <p:txBody>
          <a:bodyPr anchorCtr="0" anchor="ctr" bIns="38100" lIns="38100" spcFirstLastPara="1" rIns="38100" wrap="square" tIns="38100">
            <a:noAutofit/>
          </a:bodyPr>
          <a:lstStyle/>
          <a:p>
            <a:pPr indent="0" lvl="0" marL="0" marR="0" rtl="0" algn="just">
              <a:lnSpc>
                <a:spcPct val="120000"/>
              </a:lnSpc>
              <a:spcBef>
                <a:spcPts val="0"/>
              </a:spcBef>
              <a:spcAft>
                <a:spcPts val="0"/>
              </a:spcAft>
              <a:buClr>
                <a:srgbClr val="FFFFFF"/>
              </a:buClr>
              <a:buSzPts val="2500"/>
              <a:buFont typeface="Poppins"/>
              <a:buNone/>
            </a:pPr>
            <a:r>
              <a:rPr b="0" i="0" lang="en-US" sz="2500" u="none" cap="none" strike="noStrike">
                <a:solidFill>
                  <a:srgbClr val="FFFFFF"/>
                </a:solidFill>
                <a:latin typeface="Poppins"/>
                <a:ea typeface="Poppins"/>
                <a:cs typeface="Poppins"/>
                <a:sym typeface="Poppins"/>
              </a:rPr>
              <a:t>“As one of the leading bank company in the industry, “Financial Bank, Inc. is aimed to deliver the best and quality assured service for all people who        are in dire need of monetary assistance. We can give you all you want which is nothing but the best”</a:t>
            </a:r>
            <a:endParaRPr/>
          </a:p>
        </p:txBody>
      </p:sp>
      <p:sp>
        <p:nvSpPr>
          <p:cNvPr id="107" name="Google Shape;107;p20"/>
          <p:cNvSpPr/>
          <p:nvPr/>
        </p:nvSpPr>
        <p:spPr>
          <a:xfrm>
            <a:off x="2535515" y="9553119"/>
            <a:ext cx="9951086" cy="633729"/>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100"/>
              <a:buFont typeface="Poppins ExtraLight"/>
              <a:buNone/>
            </a:pPr>
            <a:r>
              <a:rPr b="0" i="0" lang="en-US" sz="3100" u="none" cap="none" strike="noStrike">
                <a:solidFill>
                  <a:srgbClr val="FFFFFF"/>
                </a:solidFill>
                <a:latin typeface="Poppins ExtraLight"/>
                <a:ea typeface="Poppins ExtraLight"/>
                <a:cs typeface="Poppins ExtraLight"/>
                <a:sym typeface="Poppins ExtraLight"/>
              </a:rPr>
              <a:t>-Marcus Stevenson, PhD, 56, Chief Operating Officer</a:t>
            </a:r>
            <a:endParaRPr/>
          </a:p>
        </p:txBody>
      </p:sp>
      <p:pic>
        <p:nvPicPr>
          <p:cNvPr id="108" name="Google Shape;108;p20"/>
          <p:cNvPicPr preferRelativeResize="0"/>
          <p:nvPr/>
        </p:nvPicPr>
        <p:blipFill rotWithShape="1">
          <a:blip r:embed="rId3">
            <a:alphaModFix/>
          </a:blip>
          <a:srcRect b="34350" l="27789" r="34833" t="2873"/>
          <a:stretch/>
        </p:blipFill>
        <p:spPr>
          <a:xfrm>
            <a:off x="15468600" y="1866007"/>
            <a:ext cx="6976128" cy="7815328"/>
          </a:xfrm>
          <a:prstGeom prst="rect">
            <a:avLst/>
          </a:prstGeom>
          <a:noFill/>
          <a:ln>
            <a:noFill/>
          </a:ln>
        </p:spPr>
      </p:pic>
      <p:sp>
        <p:nvSpPr>
          <p:cNvPr id="109" name="Google Shape;109;p20"/>
          <p:cNvSpPr/>
          <p:nvPr/>
        </p:nvSpPr>
        <p:spPr>
          <a:xfrm>
            <a:off x="2495476" y="4873182"/>
            <a:ext cx="1174373" cy="5410178"/>
          </a:xfrm>
          <a:prstGeom prst="rect">
            <a:avLst/>
          </a:prstGeom>
          <a:noFill/>
          <a:ln>
            <a:noFill/>
          </a:ln>
        </p:spPr>
        <p:txBody>
          <a:bodyPr anchorCtr="0" anchor="ctr" bIns="38100" lIns="38100" spcFirstLastPara="1" rIns="38100" wrap="square" tIns="38100">
            <a:noAutofit/>
          </a:bodyPr>
          <a:lstStyle/>
          <a:p>
            <a:pPr indent="0" lvl="0" marL="0" marR="0" rtl="0" algn="just">
              <a:lnSpc>
                <a:spcPct val="127333"/>
              </a:lnSpc>
              <a:spcBef>
                <a:spcPts val="0"/>
              </a:spcBef>
              <a:spcAft>
                <a:spcPts val="0"/>
              </a:spcAft>
              <a:buClr>
                <a:srgbClr val="FFFFFF"/>
              </a:buClr>
              <a:buSzPts val="30000"/>
              <a:buFont typeface="Poppins"/>
              <a:buNone/>
            </a:pPr>
            <a:r>
              <a:rPr b="0" i="0" lang="en-US" sz="30000" u="none" cap="none" strike="noStrike">
                <a:solidFill>
                  <a:srgbClr val="FFFFFF"/>
                </a:solidFill>
                <a:latin typeface="Poppins"/>
                <a:ea typeface="Poppins"/>
                <a:cs typeface="Poppins"/>
                <a:sym typeface="Poppins"/>
              </a:rPr>
              <a: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1"/>
          <p:cNvSpPr/>
          <p:nvPr/>
        </p:nvSpPr>
        <p:spPr>
          <a:xfrm>
            <a:off x="7022464" y="2436506"/>
            <a:ext cx="15803697" cy="8842989"/>
          </a:xfrm>
          <a:prstGeom prst="rect">
            <a:avLst/>
          </a:prstGeom>
          <a:solidFill>
            <a:srgbClr val="004D8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115" name="Google Shape;115;p21"/>
          <p:cNvPicPr preferRelativeResize="0"/>
          <p:nvPr/>
        </p:nvPicPr>
        <p:blipFill rotWithShape="1">
          <a:blip r:embed="rId3">
            <a:alphaModFix/>
          </a:blip>
          <a:srcRect b="2921" l="21184" r="24748" t="2922"/>
          <a:stretch/>
        </p:blipFill>
        <p:spPr>
          <a:xfrm>
            <a:off x="1361810" y="3162300"/>
            <a:ext cx="5659018" cy="7391375"/>
          </a:xfrm>
          <a:prstGeom prst="rect">
            <a:avLst/>
          </a:prstGeom>
          <a:noFill/>
          <a:ln>
            <a:noFill/>
          </a:ln>
        </p:spPr>
      </p:pic>
      <p:sp>
        <p:nvSpPr>
          <p:cNvPr id="116" name="Google Shape;116;p21"/>
          <p:cNvSpPr/>
          <p:nvPr/>
        </p:nvSpPr>
        <p:spPr>
          <a:xfrm>
            <a:off x="7954848" y="6410369"/>
            <a:ext cx="13794810" cy="6552209"/>
          </a:xfrm>
          <a:prstGeom prst="rect">
            <a:avLst/>
          </a:prstGeom>
          <a:noFill/>
          <a:ln>
            <a:noFill/>
          </a:ln>
        </p:spPr>
        <p:txBody>
          <a:bodyPr anchorCtr="0" anchor="b" bIns="50800" lIns="50800" spcFirstLastPara="1" rIns="50800" wrap="square" tIns="50800">
            <a:noAutofit/>
          </a:bodyPr>
          <a:lstStyle/>
          <a:p>
            <a:pPr indent="0" lvl="0" marL="0" marR="0" rtl="0" algn="just">
              <a:lnSpc>
                <a:spcPct val="130000"/>
              </a:lnSpc>
              <a:spcBef>
                <a:spcPts val="0"/>
              </a:spcBef>
              <a:spcAft>
                <a:spcPts val="0"/>
              </a:spcAft>
              <a:buClr>
                <a:srgbClr val="FFFFFF"/>
              </a:buClr>
              <a:buSzPts val="2000"/>
              <a:buFont typeface="Poppins Light"/>
              <a:buNone/>
            </a:pPr>
            <a:r>
              <a:t/>
            </a:r>
            <a:endParaRPr b="0" i="0" sz="2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30000"/>
              </a:lnSpc>
              <a:spcBef>
                <a:spcPts val="0"/>
              </a:spcBef>
              <a:spcAft>
                <a:spcPts val="0"/>
              </a:spcAft>
              <a:buClr>
                <a:srgbClr val="FFFFFF"/>
              </a:buClr>
              <a:buSzPts val="2400"/>
              <a:buFont typeface="Poppins Medium"/>
              <a:buNone/>
            </a:pPr>
            <a:r>
              <a:rPr b="0" i="0" lang="en-US" sz="2400" u="none" cap="none" strike="noStrike">
                <a:solidFill>
                  <a:srgbClr val="FFFFFF"/>
                </a:solidFill>
                <a:latin typeface="Poppins Medium"/>
                <a:ea typeface="Poppins Medium"/>
                <a:cs typeface="Poppins Medium"/>
                <a:sym typeface="Poppins Medium"/>
              </a:rPr>
              <a:t>HISTORY</a:t>
            </a:r>
            <a:endParaRPr/>
          </a:p>
          <a:p>
            <a:pPr indent="0" lvl="0" marL="0" marR="0" rtl="0" algn="just">
              <a:lnSpc>
                <a:spcPct val="130000"/>
              </a:lnSpc>
              <a:spcBef>
                <a:spcPts val="0"/>
              </a:spcBef>
              <a:spcAft>
                <a:spcPts val="0"/>
              </a:spcAft>
              <a:buClr>
                <a:srgbClr val="FFFFFF"/>
              </a:buClr>
              <a:buSzPts val="2000"/>
              <a:buFont typeface="Poppins Light"/>
              <a:buNone/>
            </a:pPr>
            <a:r>
              <a:t/>
            </a:r>
            <a:endParaRPr b="0" i="0" sz="2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30000"/>
              </a:lnSpc>
              <a:spcBef>
                <a:spcPts val="0"/>
              </a:spcBef>
              <a:spcAft>
                <a:spcPts val="0"/>
              </a:spcAft>
              <a:buClr>
                <a:srgbClr val="FFFFFF"/>
              </a:buClr>
              <a:buSzPts val="2000"/>
              <a:buFont typeface="Poppins Light"/>
              <a:buNone/>
            </a:pPr>
            <a:r>
              <a:rPr b="0" i="0" lang="en-US" sz="2000" u="none" cap="none" strike="noStrike">
                <a:solidFill>
                  <a:srgbClr val="FFFFFF"/>
                </a:solidFill>
                <a:latin typeface="Poppins Light"/>
                <a:ea typeface="Poppins Light"/>
                <a:cs typeface="Poppins Light"/>
                <a:sym typeface="Poppins Light"/>
              </a:rPr>
              <a:t>Financial Bank, Inc. is a banking company founded by Jacob Hitch, a former assistant bank manager.                   Jacob Hitch started his way in banking industry having only $5000 capital and 5 offered banking                        packages. Today, Power Bank, Inc. is recognized by various firms which has  led to the bank being                    dubbed as “The Future of Bank Industry”.</a:t>
            </a:r>
            <a:endParaRPr/>
          </a:p>
          <a:p>
            <a:pPr indent="0" lvl="0" marL="0" marR="0" rtl="0" algn="just">
              <a:lnSpc>
                <a:spcPct val="130000"/>
              </a:lnSpc>
              <a:spcBef>
                <a:spcPts val="0"/>
              </a:spcBef>
              <a:spcAft>
                <a:spcPts val="0"/>
              </a:spcAft>
              <a:buClr>
                <a:srgbClr val="FFFFFF"/>
              </a:buClr>
              <a:buSzPts val="2000"/>
              <a:buFont typeface="Poppins Light"/>
              <a:buNone/>
            </a:pPr>
            <a:r>
              <a:t/>
            </a:r>
            <a:endParaRPr b="0" i="0" sz="2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30000"/>
              </a:lnSpc>
              <a:spcBef>
                <a:spcPts val="0"/>
              </a:spcBef>
              <a:spcAft>
                <a:spcPts val="0"/>
              </a:spcAft>
              <a:buClr>
                <a:srgbClr val="FFFFFF"/>
              </a:buClr>
              <a:buSzPts val="2000"/>
              <a:buFont typeface="Poppins Light"/>
              <a:buNone/>
            </a:pPr>
            <a:r>
              <a:rPr b="0" i="0" lang="en-US" sz="2000" u="none" cap="none" strike="noStrike">
                <a:solidFill>
                  <a:srgbClr val="FFFFFF"/>
                </a:solidFill>
                <a:latin typeface="Poppins Light"/>
                <a:ea typeface="Poppins Light"/>
                <a:cs typeface="Poppins Light"/>
                <a:sym typeface="Poppins Light"/>
              </a:rPr>
              <a:t>Power Bank, Inc. provides nothing but the best choices to handle and save your money. This bank aims                  to embody the definition of what a bank company must do and must be.</a:t>
            </a:r>
            <a:endParaRPr/>
          </a:p>
          <a:p>
            <a:pPr indent="0" lvl="0" marL="0" marR="0" rtl="0" algn="just">
              <a:lnSpc>
                <a:spcPct val="130000"/>
              </a:lnSpc>
              <a:spcBef>
                <a:spcPts val="0"/>
              </a:spcBef>
              <a:spcAft>
                <a:spcPts val="0"/>
              </a:spcAft>
              <a:buClr>
                <a:srgbClr val="FFFFFF"/>
              </a:buClr>
              <a:buSzPts val="2000"/>
              <a:buFont typeface="Poppins Light"/>
              <a:buNone/>
            </a:pPr>
            <a:r>
              <a:t/>
            </a:r>
            <a:endParaRPr b="0" i="0" sz="2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30000"/>
              </a:lnSpc>
              <a:spcBef>
                <a:spcPts val="0"/>
              </a:spcBef>
              <a:spcAft>
                <a:spcPts val="0"/>
              </a:spcAft>
              <a:buClr>
                <a:srgbClr val="FFFFFF"/>
              </a:buClr>
              <a:buSzPts val="2000"/>
              <a:buFont typeface="Poppins Light"/>
              <a:buNone/>
            </a:pPr>
            <a:r>
              <a:t/>
            </a:r>
            <a:endParaRPr b="0" i="0" sz="2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30000"/>
              </a:lnSpc>
              <a:spcBef>
                <a:spcPts val="0"/>
              </a:spcBef>
              <a:spcAft>
                <a:spcPts val="0"/>
              </a:spcAft>
              <a:buClr>
                <a:srgbClr val="FFFFFF"/>
              </a:buClr>
              <a:buSzPts val="2000"/>
              <a:buFont typeface="Poppins Light"/>
              <a:buNone/>
            </a:pPr>
            <a:r>
              <a:t/>
            </a:r>
            <a:endParaRPr b="0" i="0" sz="2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30000"/>
              </a:lnSpc>
              <a:spcBef>
                <a:spcPts val="0"/>
              </a:spcBef>
              <a:spcAft>
                <a:spcPts val="0"/>
              </a:spcAft>
              <a:buClr>
                <a:srgbClr val="FFFFFF"/>
              </a:buClr>
              <a:buSzPts val="2000"/>
              <a:buFont typeface="Poppins Light"/>
              <a:buNone/>
            </a:pPr>
            <a:r>
              <a:t/>
            </a:r>
            <a:endParaRPr b="0" i="0" sz="2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30000"/>
              </a:lnSpc>
              <a:spcBef>
                <a:spcPts val="0"/>
              </a:spcBef>
              <a:spcAft>
                <a:spcPts val="0"/>
              </a:spcAft>
              <a:buClr>
                <a:srgbClr val="FFFFFF"/>
              </a:buClr>
              <a:buSzPts val="2000"/>
              <a:buFont typeface="Poppins Light"/>
              <a:buNone/>
            </a:pPr>
            <a:r>
              <a:t/>
            </a:r>
            <a:endParaRPr b="0" i="0" sz="2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30000"/>
              </a:lnSpc>
              <a:spcBef>
                <a:spcPts val="0"/>
              </a:spcBef>
              <a:spcAft>
                <a:spcPts val="0"/>
              </a:spcAft>
              <a:buClr>
                <a:srgbClr val="FFFFFF"/>
              </a:buClr>
              <a:buSzPts val="2000"/>
              <a:buFont typeface="Poppins Light"/>
              <a:buNone/>
            </a:pPr>
            <a:r>
              <a:t/>
            </a:r>
            <a:endParaRPr b="0" i="0" sz="2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30000"/>
              </a:lnSpc>
              <a:spcBef>
                <a:spcPts val="0"/>
              </a:spcBef>
              <a:spcAft>
                <a:spcPts val="0"/>
              </a:spcAft>
              <a:buClr>
                <a:srgbClr val="FFFFFF"/>
              </a:buClr>
              <a:buSzPts val="2000"/>
              <a:buFont typeface="Poppins Light"/>
              <a:buNone/>
            </a:pPr>
            <a:r>
              <a:t/>
            </a:r>
            <a:endParaRPr b="0" i="0" sz="2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30000"/>
              </a:lnSpc>
              <a:spcBef>
                <a:spcPts val="0"/>
              </a:spcBef>
              <a:spcAft>
                <a:spcPts val="0"/>
              </a:spcAft>
              <a:buClr>
                <a:srgbClr val="FFFFFF"/>
              </a:buClr>
              <a:buSzPts val="2000"/>
              <a:buFont typeface="Poppins Light"/>
              <a:buNone/>
            </a:pPr>
            <a:r>
              <a:t/>
            </a:r>
            <a:endParaRPr b="0" i="0" sz="2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30000"/>
              </a:lnSpc>
              <a:spcBef>
                <a:spcPts val="0"/>
              </a:spcBef>
              <a:spcAft>
                <a:spcPts val="0"/>
              </a:spcAft>
              <a:buClr>
                <a:srgbClr val="FFFFFF"/>
              </a:buClr>
              <a:buSzPts val="2000"/>
              <a:buFont typeface="Poppins Light"/>
              <a:buNone/>
            </a:pPr>
            <a:r>
              <a:t/>
            </a:r>
            <a:endParaRPr b="0" i="0" sz="2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30000"/>
              </a:lnSpc>
              <a:spcBef>
                <a:spcPts val="0"/>
              </a:spcBef>
              <a:spcAft>
                <a:spcPts val="0"/>
              </a:spcAft>
              <a:buClr>
                <a:srgbClr val="FFFFFF"/>
              </a:buClr>
              <a:buSzPts val="2000"/>
              <a:buFont typeface="Poppins Light"/>
              <a:buNone/>
            </a:pPr>
            <a:r>
              <a:rPr b="0" i="0" lang="en-US" sz="2000" u="none" cap="none" strike="noStrike">
                <a:solidFill>
                  <a:srgbClr val="FFFFFF"/>
                </a:solidFill>
                <a:latin typeface="Poppins Light"/>
                <a:ea typeface="Poppins Light"/>
                <a:cs typeface="Poppins Light"/>
                <a:sym typeface="Poppins Light"/>
              </a:rPr>
              <a: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pic>
        <p:nvPicPr>
          <p:cNvPr id="121" name="Google Shape;121;p22"/>
          <p:cNvPicPr preferRelativeResize="0"/>
          <p:nvPr/>
        </p:nvPicPr>
        <p:blipFill rotWithShape="1">
          <a:blip r:embed="rId3">
            <a:alphaModFix/>
          </a:blip>
          <a:srcRect b="0" l="230" r="1274" t="0"/>
          <a:stretch/>
        </p:blipFill>
        <p:spPr>
          <a:xfrm>
            <a:off x="-43372" y="223285"/>
            <a:ext cx="24802357" cy="14504421"/>
          </a:xfrm>
          <a:prstGeom prst="rect">
            <a:avLst/>
          </a:prstGeom>
          <a:noFill/>
          <a:ln>
            <a:noFill/>
          </a:ln>
        </p:spPr>
      </p:pic>
      <p:sp>
        <p:nvSpPr>
          <p:cNvPr id="122" name="Google Shape;122;p22"/>
          <p:cNvSpPr/>
          <p:nvPr/>
        </p:nvSpPr>
        <p:spPr>
          <a:xfrm>
            <a:off x="-209154" y="-50450"/>
            <a:ext cx="24802308" cy="7447541"/>
          </a:xfrm>
          <a:prstGeom prst="rect">
            <a:avLst/>
          </a:prstGeom>
          <a:solidFill>
            <a:srgbClr val="004D8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23" name="Google Shape;123;p22"/>
          <p:cNvSpPr/>
          <p:nvPr/>
        </p:nvSpPr>
        <p:spPr>
          <a:xfrm>
            <a:off x="3203467" y="3609361"/>
            <a:ext cx="16631980" cy="1225977"/>
          </a:xfrm>
          <a:prstGeom prst="rect">
            <a:avLst/>
          </a:prstGeom>
          <a:noFill/>
          <a:ln>
            <a:noFill/>
          </a:ln>
        </p:spPr>
        <p:txBody>
          <a:bodyPr anchorCtr="0" anchor="ctr" bIns="38100" lIns="38100" spcFirstLastPara="1" rIns="38100" wrap="square" tIns="38100">
            <a:noAutofit/>
          </a:bodyPr>
          <a:lstStyle/>
          <a:p>
            <a:pPr indent="0" lvl="0" marL="0" marR="0" rtl="0" algn="l">
              <a:lnSpc>
                <a:spcPct val="120000"/>
              </a:lnSpc>
              <a:spcBef>
                <a:spcPts val="0"/>
              </a:spcBef>
              <a:spcAft>
                <a:spcPts val="0"/>
              </a:spcAft>
              <a:buClr>
                <a:srgbClr val="FFFFFF"/>
              </a:buClr>
              <a:buSzPts val="3200"/>
              <a:buFont typeface="Poppins Medium"/>
              <a:buNone/>
            </a:pPr>
            <a:r>
              <a:rPr b="0" i="0" lang="en-US" sz="3200" u="none" cap="none" strike="noStrike">
                <a:solidFill>
                  <a:srgbClr val="FFFFFF"/>
                </a:solidFill>
                <a:latin typeface="Poppins Medium"/>
                <a:ea typeface="Poppins Medium"/>
                <a:cs typeface="Poppins Medium"/>
                <a:sym typeface="Poppins Medium"/>
              </a:rPr>
              <a:t>“Financial Bank is a company that is passionate in providing products and services geared towards those who need help in the marketing department.”</a:t>
            </a:r>
            <a:endParaRPr/>
          </a:p>
        </p:txBody>
      </p:sp>
      <p:sp>
        <p:nvSpPr>
          <p:cNvPr id="124" name="Google Shape;124;p22"/>
          <p:cNvSpPr/>
          <p:nvPr/>
        </p:nvSpPr>
        <p:spPr>
          <a:xfrm>
            <a:off x="3422022" y="5222320"/>
            <a:ext cx="6899810" cy="728978"/>
          </a:xfrm>
          <a:prstGeom prst="rect">
            <a:avLst/>
          </a:prstGeom>
          <a:no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3600"/>
              <a:buFont typeface="Poppins ExtraLight"/>
              <a:buNone/>
            </a:pPr>
            <a:r>
              <a:rPr b="0" i="0" lang="en-US" sz="3600" u="none" cap="none" strike="noStrike">
                <a:solidFill>
                  <a:srgbClr val="FFFFFF"/>
                </a:solidFill>
                <a:latin typeface="Poppins ExtraLight"/>
                <a:ea typeface="Poppins ExtraLight"/>
                <a:cs typeface="Poppins ExtraLight"/>
                <a:sym typeface="Poppins ExtraLight"/>
              </a:rPr>
              <a:t>-John Joseph 35, Businessman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3"/>
          <p:cNvSpPr/>
          <p:nvPr/>
        </p:nvSpPr>
        <p:spPr>
          <a:xfrm>
            <a:off x="-457201" y="11013812"/>
            <a:ext cx="24951533" cy="3453408"/>
          </a:xfrm>
          <a:prstGeom prst="rect">
            <a:avLst/>
          </a:prstGeom>
          <a:solidFill>
            <a:srgbClr val="144D85"/>
          </a:solidFill>
          <a:ln>
            <a:noFill/>
          </a:ln>
          <a:effectLst>
            <a:outerShdw blurRad="50800" rotWithShape="0" dist="12700">
              <a:srgbClr val="000000">
                <a:alpha val="49803"/>
              </a:srgbClr>
            </a:outerShdw>
          </a:effectLst>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5000"/>
              <a:buFont typeface="Helvetica Neue Light"/>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sp>
        <p:nvSpPr>
          <p:cNvPr id="130" name="Google Shape;130;p23"/>
          <p:cNvSpPr/>
          <p:nvPr/>
        </p:nvSpPr>
        <p:spPr>
          <a:xfrm>
            <a:off x="9828858" y="6248602"/>
            <a:ext cx="12123888" cy="1218795"/>
          </a:xfrm>
          <a:prstGeom prst="rect">
            <a:avLst/>
          </a:prstGeom>
          <a:noFill/>
          <a:ln>
            <a:noFill/>
          </a:ln>
        </p:spPr>
        <p:txBody>
          <a:bodyPr anchorCtr="0" anchor="ctr" bIns="38100" lIns="38100" spcFirstLastPara="1" rIns="38100" wrap="square" tIns="38100">
            <a:noAutofit/>
          </a:bodyPr>
          <a:lstStyle/>
          <a:p>
            <a:pPr indent="0" lvl="0" marL="0" marR="0" rtl="0" algn="just">
              <a:lnSpc>
                <a:spcPct val="120000"/>
              </a:lnSpc>
              <a:spcBef>
                <a:spcPts val="0"/>
              </a:spcBef>
              <a:spcAft>
                <a:spcPts val="0"/>
              </a:spcAft>
              <a:buClr>
                <a:srgbClr val="000000"/>
              </a:buClr>
              <a:buSzPts val="2100"/>
              <a:buFont typeface="Poppins Light"/>
              <a:buNone/>
            </a:pPr>
            <a:r>
              <a:rPr b="0" i="0" lang="en-US" sz="2100" u="none" cap="none" strike="noStrike">
                <a:solidFill>
                  <a:srgbClr val="000000"/>
                </a:solidFill>
                <a:latin typeface="Poppins Light"/>
                <a:ea typeface="Poppins Light"/>
                <a:cs typeface="Poppins Light"/>
                <a:sym typeface="Poppins Light"/>
              </a:rPr>
              <a:t>Financial Bank, Inc. commits itself towards showcasing the very best bits of what a banking company must be. We aim to provide excellent service and monetary assistance to all of our customers and soon to be customers.</a:t>
            </a:r>
            <a:endParaRPr/>
          </a:p>
        </p:txBody>
      </p:sp>
      <p:sp>
        <p:nvSpPr>
          <p:cNvPr id="131" name="Google Shape;131;p23"/>
          <p:cNvSpPr txBox="1"/>
          <p:nvPr>
            <p:ph type="title"/>
          </p:nvPr>
        </p:nvSpPr>
        <p:spPr>
          <a:xfrm>
            <a:off x="9811273" y="3155859"/>
            <a:ext cx="3643354" cy="1091487"/>
          </a:xfrm>
          <a:prstGeom prst="rect">
            <a:avLst/>
          </a:prstGeom>
          <a:noFill/>
          <a:ln>
            <a:noFill/>
          </a:ln>
        </p:spPr>
        <p:txBody>
          <a:bodyPr anchorCtr="0" anchor="ctr" bIns="38100" lIns="38100" spcFirstLastPara="1" rIns="38100" wrap="square" tIns="38100">
            <a:noAutofit/>
          </a:bodyPr>
          <a:lstStyle/>
          <a:p>
            <a:pPr indent="0" lvl="0" marL="0" rtl="0" algn="l">
              <a:lnSpc>
                <a:spcPct val="389793"/>
              </a:lnSpc>
              <a:spcBef>
                <a:spcPts val="0"/>
              </a:spcBef>
              <a:spcAft>
                <a:spcPts val="0"/>
              </a:spcAft>
              <a:buClr>
                <a:srgbClr val="144D85"/>
              </a:buClr>
              <a:buSzPts val="4977"/>
              <a:buFont typeface="Poppins"/>
              <a:buNone/>
            </a:pPr>
            <a:r>
              <a:rPr b="0" i="0" lang="en-US" sz="4977" u="none" cap="none" strike="noStrike">
                <a:solidFill>
                  <a:srgbClr val="144D85"/>
                </a:solidFill>
                <a:latin typeface="Poppins"/>
                <a:ea typeface="Poppins"/>
                <a:cs typeface="Poppins"/>
                <a:sym typeface="Poppins"/>
              </a:rPr>
              <a:t>Main Goal</a:t>
            </a:r>
            <a:endParaRPr/>
          </a:p>
        </p:txBody>
      </p:sp>
      <p:sp>
        <p:nvSpPr>
          <p:cNvPr id="132" name="Google Shape;132;p23"/>
          <p:cNvSpPr/>
          <p:nvPr/>
        </p:nvSpPr>
        <p:spPr>
          <a:xfrm>
            <a:off x="9877004" y="4958642"/>
            <a:ext cx="1964532" cy="286569"/>
          </a:xfrm>
          <a:prstGeom prst="rect">
            <a:avLst/>
          </a:prstGeom>
          <a:solidFill>
            <a:srgbClr val="144D8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133" name="Google Shape;133;p23"/>
          <p:cNvPicPr preferRelativeResize="0"/>
          <p:nvPr/>
        </p:nvPicPr>
        <p:blipFill rotWithShape="1">
          <a:blip r:embed="rId3">
            <a:alphaModFix/>
          </a:blip>
          <a:srcRect b="0" l="0" r="0" t="0"/>
          <a:stretch/>
        </p:blipFill>
        <p:spPr>
          <a:xfrm flipH="1">
            <a:off x="-1469443" y="6012030"/>
            <a:ext cx="12474724" cy="999225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4"/>
          <p:cNvSpPr/>
          <p:nvPr/>
        </p:nvSpPr>
        <p:spPr>
          <a:xfrm>
            <a:off x="3061989" y="6350695"/>
            <a:ext cx="4997190" cy="3545586"/>
          </a:xfrm>
          <a:prstGeom prst="rect">
            <a:avLst/>
          </a:prstGeom>
          <a:noFill/>
          <a:ln>
            <a:noFill/>
          </a:ln>
        </p:spPr>
        <p:txBody>
          <a:bodyPr anchorCtr="0" anchor="ctr" bIns="38100" lIns="38100" spcFirstLastPara="1" rIns="38100" wrap="square" tIns="38100">
            <a:noAutofit/>
          </a:bodyPr>
          <a:lstStyle/>
          <a:p>
            <a:pPr indent="0" lvl="0" marL="0" marR="0" rtl="0" algn="just">
              <a:lnSpc>
                <a:spcPct val="100000"/>
              </a:lnSpc>
              <a:spcBef>
                <a:spcPts val="0"/>
              </a:spcBef>
              <a:spcAft>
                <a:spcPts val="0"/>
              </a:spcAft>
              <a:buClr>
                <a:srgbClr val="000000"/>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000000"/>
              </a:buClr>
              <a:buSzPts val="2100"/>
              <a:buFont typeface="Poppins Light"/>
              <a:buNone/>
            </a:pPr>
            <a:r>
              <a:rPr b="0" i="0" lang="en-US" sz="2100" u="none" cap="none" strike="noStrike">
                <a:solidFill>
                  <a:srgbClr val="000000"/>
                </a:solidFill>
                <a:latin typeface="Poppins Light"/>
                <a:ea typeface="Poppins Light"/>
                <a:cs typeface="Poppins Light"/>
                <a:sym typeface="Poppins Light"/>
              </a:rPr>
              <a:t>40% increase in annual profits as of May 2023.</a:t>
            </a:r>
            <a:endParaRPr/>
          </a:p>
          <a:p>
            <a:pPr indent="0" lvl="0" marL="0" marR="0" rtl="0" algn="just">
              <a:lnSpc>
                <a:spcPct val="100000"/>
              </a:lnSpc>
              <a:spcBef>
                <a:spcPts val="0"/>
              </a:spcBef>
              <a:spcAft>
                <a:spcPts val="0"/>
              </a:spcAft>
              <a:buClr>
                <a:srgbClr val="000000"/>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000000"/>
              </a:buClr>
              <a:buSzPts val="2100"/>
              <a:buFont typeface="Poppins Light"/>
              <a:buNone/>
            </a:pPr>
            <a:r>
              <a:rPr b="0" i="0" lang="en-US" sz="2100" u="none" cap="none" strike="noStrike">
                <a:solidFill>
                  <a:srgbClr val="000000"/>
                </a:solidFill>
                <a:latin typeface="Poppins Light"/>
                <a:ea typeface="Poppins Light"/>
                <a:cs typeface="Poppins Light"/>
                <a:sym typeface="Poppins Light"/>
              </a:rPr>
              <a:t>70% increase in customer service for the year 2024.</a:t>
            </a:r>
            <a:endParaRPr/>
          </a:p>
          <a:p>
            <a:pPr indent="0" lvl="0" marL="0" marR="0" rtl="0" algn="just">
              <a:lnSpc>
                <a:spcPct val="100000"/>
              </a:lnSpc>
              <a:spcBef>
                <a:spcPts val="0"/>
              </a:spcBef>
              <a:spcAft>
                <a:spcPts val="0"/>
              </a:spcAft>
              <a:buClr>
                <a:srgbClr val="000000"/>
              </a:buClr>
              <a:buSzPts val="5000"/>
              <a:buFont typeface="Poppins Light"/>
              <a:buNone/>
            </a:pPr>
            <a:r>
              <a:t/>
            </a:r>
            <a:endParaRPr b="0" i="0" sz="5000" u="none" cap="none" strike="noStrike">
              <a:solidFill>
                <a:srgbClr val="000000"/>
              </a:solidFill>
              <a:latin typeface="Helvetica Neue Light"/>
              <a:ea typeface="Helvetica Neue Light"/>
              <a:cs typeface="Helvetica Neue Light"/>
              <a:sym typeface="Helvetica Neue Light"/>
            </a:endParaRPr>
          </a:p>
          <a:p>
            <a:pPr indent="0" lvl="0" marL="0" marR="0" rtl="0" algn="just">
              <a:lnSpc>
                <a:spcPct val="100000"/>
              </a:lnSpc>
              <a:spcBef>
                <a:spcPts val="0"/>
              </a:spcBef>
              <a:spcAft>
                <a:spcPts val="0"/>
              </a:spcAft>
              <a:buClr>
                <a:srgbClr val="000000"/>
              </a:buClr>
              <a:buSzPts val="2100"/>
              <a:buFont typeface="Poppins Light"/>
              <a:buNone/>
            </a:pPr>
            <a:r>
              <a:rPr b="0" i="0" lang="en-US" sz="2100" u="none" cap="none" strike="noStrike">
                <a:solidFill>
                  <a:srgbClr val="000000"/>
                </a:solidFill>
                <a:latin typeface="Poppins Light"/>
                <a:ea typeface="Poppins Light"/>
                <a:cs typeface="Poppins Light"/>
                <a:sym typeface="Poppins Light"/>
              </a:rPr>
              <a:t>50% increase in new clients for the year 2025.</a:t>
            </a:r>
            <a:endParaRPr/>
          </a:p>
        </p:txBody>
      </p:sp>
      <p:sp>
        <p:nvSpPr>
          <p:cNvPr id="139" name="Google Shape;139;p24"/>
          <p:cNvSpPr/>
          <p:nvPr/>
        </p:nvSpPr>
        <p:spPr>
          <a:xfrm>
            <a:off x="2955617" y="2192998"/>
            <a:ext cx="7211314" cy="1821662"/>
          </a:xfrm>
          <a:prstGeom prst="rect">
            <a:avLst/>
          </a:prstGeom>
          <a:noFill/>
          <a:ln>
            <a:noFill/>
          </a:ln>
        </p:spPr>
        <p:txBody>
          <a:bodyPr anchorCtr="0" anchor="ctr" bIns="38100" lIns="38100" spcFirstLastPara="1" rIns="38100" wrap="square" tIns="38100">
            <a:noAutofit/>
          </a:bodyPr>
          <a:lstStyle/>
          <a:p>
            <a:pPr indent="0" lvl="0" marL="0" marR="0" rtl="0" algn="l">
              <a:lnSpc>
                <a:spcPct val="106666"/>
              </a:lnSpc>
              <a:spcBef>
                <a:spcPts val="0"/>
              </a:spcBef>
              <a:spcAft>
                <a:spcPts val="0"/>
              </a:spcAft>
              <a:buClr>
                <a:srgbClr val="000000"/>
              </a:buClr>
              <a:buSzPts val="6000"/>
              <a:buFont typeface="Poppins SemiBold"/>
              <a:buNone/>
            </a:pPr>
            <a:r>
              <a:rPr b="0" i="0" lang="en-US" sz="6000" u="none" cap="none" strike="noStrike">
                <a:solidFill>
                  <a:srgbClr val="000000"/>
                </a:solidFill>
                <a:latin typeface="Poppins SemiBold"/>
                <a:ea typeface="Poppins SemiBold"/>
                <a:cs typeface="Poppins SemiBold"/>
                <a:sym typeface="Poppins SemiBold"/>
              </a:rPr>
              <a:t>Overview of Growth</a:t>
            </a:r>
            <a:endParaRPr/>
          </a:p>
        </p:txBody>
      </p:sp>
      <p:sp>
        <p:nvSpPr>
          <p:cNvPr id="140" name="Google Shape;140;p24"/>
          <p:cNvSpPr/>
          <p:nvPr/>
        </p:nvSpPr>
        <p:spPr>
          <a:xfrm>
            <a:off x="3044404" y="4035113"/>
            <a:ext cx="1964532" cy="286570"/>
          </a:xfrm>
          <a:prstGeom prst="rect">
            <a:avLst/>
          </a:prstGeom>
          <a:solidFill>
            <a:srgbClr val="144D8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5000"/>
              <a:buFont typeface="Helvetica Neue"/>
              <a:buNone/>
            </a:pPr>
            <a:r>
              <a:t/>
            </a:r>
            <a:endParaRPr b="0" i="0" sz="5000" u="none" cap="none" strike="noStrike">
              <a:solidFill>
                <a:srgbClr val="000000"/>
              </a:solidFill>
              <a:latin typeface="Helvetica Neue Light"/>
              <a:ea typeface="Helvetica Neue Light"/>
              <a:cs typeface="Helvetica Neue Light"/>
              <a:sym typeface="Helvetica Neue Light"/>
            </a:endParaRPr>
          </a:p>
        </p:txBody>
      </p:sp>
      <p:pic>
        <p:nvPicPr>
          <p:cNvPr id="141" name="Google Shape;141;p24"/>
          <p:cNvPicPr preferRelativeResize="0"/>
          <p:nvPr/>
        </p:nvPicPr>
        <p:blipFill rotWithShape="1">
          <a:blip r:embed="rId3">
            <a:alphaModFix/>
          </a:blip>
          <a:srcRect b="0" l="0" r="0" t="0"/>
          <a:stretch/>
        </p:blipFill>
        <p:spPr>
          <a:xfrm>
            <a:off x="11217373" y="3507544"/>
            <a:ext cx="9234594" cy="775911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