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60"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Lst>
  <p:sldSz cy="13716000" cx="24384000"/>
  <p:notesSz cx="6858000" cy="9144000"/>
  <p:embeddedFontLst>
    <p:embeddedFont>
      <p:font typeface="Roboto Black"/>
      <p:bold r:id="rId20"/>
      <p:boldItalic r:id="rId21"/>
    </p:embeddedFont>
    <p:embeddedFont>
      <p:font typeface="Roboto"/>
      <p:regular r:id="rId22"/>
      <p:bold r:id="rId23"/>
      <p:italic r:id="rId24"/>
      <p:boldItalic r:id="rId25"/>
    </p:embeddedFont>
    <p:embeddedFont>
      <p:font typeface="Poppins"/>
      <p:regular r:id="rId26"/>
      <p:bold r:id="rId27"/>
      <p:italic r:id="rId28"/>
      <p:boldItalic r:id="rId29"/>
    </p:embeddedFont>
    <p:embeddedFont>
      <p:font typeface="Josefin Sans"/>
      <p:bold r:id="rId30"/>
      <p:boldItalic r:id="rId31"/>
    </p:embeddedFont>
    <p:embeddedFont>
      <p:font typeface="Helvetica Neue"/>
      <p:regular r:id="rId32"/>
      <p:bold r:id="rId33"/>
      <p:italic r:id="rId34"/>
      <p:boldItalic r:id="rId35"/>
    </p:embeddedFont>
    <p:embeddedFont>
      <p:font typeface="Roboto Light"/>
      <p:regular r:id="rId36"/>
      <p:bold r:id="rId37"/>
      <p:italic r:id="rId38"/>
      <p:boldItalic r:id="rId39"/>
    </p:embeddedFont>
    <p:embeddedFont>
      <p:font typeface="Helvetica Neue Light"/>
      <p:regular r:id="rId40"/>
      <p:bold r:id="rId41"/>
      <p:italic r:id="rId42"/>
      <p:boldItalic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font" Target="fonts/HelveticaNeueLight-regular.fntdata"/><Relationship Id="rId20" Type="http://schemas.openxmlformats.org/officeDocument/2006/relationships/font" Target="fonts/RobotoBlack-bold.fntdata"/><Relationship Id="rId42" Type="http://schemas.openxmlformats.org/officeDocument/2006/relationships/font" Target="fonts/HelveticaNeueLight-italic.fntdata"/><Relationship Id="rId41" Type="http://schemas.openxmlformats.org/officeDocument/2006/relationships/font" Target="fonts/HelveticaNeueLight-bold.fntdata"/><Relationship Id="rId22" Type="http://schemas.openxmlformats.org/officeDocument/2006/relationships/font" Target="fonts/Roboto-regular.fntdata"/><Relationship Id="rId21" Type="http://schemas.openxmlformats.org/officeDocument/2006/relationships/font" Target="fonts/RobotoBlack-boldItalic.fntdata"/><Relationship Id="rId43" Type="http://schemas.openxmlformats.org/officeDocument/2006/relationships/font" Target="fonts/HelveticaNeueLight-boldItalic.fntdata"/><Relationship Id="rId24" Type="http://schemas.openxmlformats.org/officeDocument/2006/relationships/font" Target="fonts/Roboto-italic.fntdata"/><Relationship Id="rId23" Type="http://schemas.openxmlformats.org/officeDocument/2006/relationships/font" Target="fonts/Roboto-bold.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font" Target="fonts/Poppins-regular.fntdata"/><Relationship Id="rId25" Type="http://schemas.openxmlformats.org/officeDocument/2006/relationships/font" Target="fonts/Roboto-boldItalic.fntdata"/><Relationship Id="rId28" Type="http://schemas.openxmlformats.org/officeDocument/2006/relationships/font" Target="fonts/Poppins-italic.fntdata"/><Relationship Id="rId27" Type="http://schemas.openxmlformats.org/officeDocument/2006/relationships/font" Target="fonts/Poppins-bold.fntdata"/><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Poppins-boldItalic.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JosefinSans-boldItalic.fntdata"/><Relationship Id="rId30" Type="http://schemas.openxmlformats.org/officeDocument/2006/relationships/font" Target="fonts/JosefinSans-bold.fntdata"/><Relationship Id="rId11" Type="http://schemas.openxmlformats.org/officeDocument/2006/relationships/slide" Target="slides/slide7.xml"/><Relationship Id="rId33" Type="http://schemas.openxmlformats.org/officeDocument/2006/relationships/font" Target="fonts/HelveticaNeue-bold.fntdata"/><Relationship Id="rId10" Type="http://schemas.openxmlformats.org/officeDocument/2006/relationships/slide" Target="slides/slide6.xml"/><Relationship Id="rId32" Type="http://schemas.openxmlformats.org/officeDocument/2006/relationships/font" Target="fonts/HelveticaNeue-regular.fntdata"/><Relationship Id="rId13" Type="http://schemas.openxmlformats.org/officeDocument/2006/relationships/slide" Target="slides/slide9.xml"/><Relationship Id="rId35" Type="http://schemas.openxmlformats.org/officeDocument/2006/relationships/font" Target="fonts/HelveticaNeue-boldItalic.fntdata"/><Relationship Id="rId12" Type="http://schemas.openxmlformats.org/officeDocument/2006/relationships/slide" Target="slides/slide8.xml"/><Relationship Id="rId34" Type="http://schemas.openxmlformats.org/officeDocument/2006/relationships/font" Target="fonts/HelveticaNeue-italic.fntdata"/><Relationship Id="rId15" Type="http://schemas.openxmlformats.org/officeDocument/2006/relationships/slide" Target="slides/slide11.xml"/><Relationship Id="rId37" Type="http://schemas.openxmlformats.org/officeDocument/2006/relationships/font" Target="fonts/RobotoLight-bold.fntdata"/><Relationship Id="rId14" Type="http://schemas.openxmlformats.org/officeDocument/2006/relationships/slide" Target="slides/slide10.xml"/><Relationship Id="rId36" Type="http://schemas.openxmlformats.org/officeDocument/2006/relationships/font" Target="fonts/RobotoLight-regular.fntdata"/><Relationship Id="rId17" Type="http://schemas.openxmlformats.org/officeDocument/2006/relationships/slide" Target="slides/slide13.xml"/><Relationship Id="rId39" Type="http://schemas.openxmlformats.org/officeDocument/2006/relationships/font" Target="fonts/RobotoLight-boldItalic.fntdata"/><Relationship Id="rId16" Type="http://schemas.openxmlformats.org/officeDocument/2006/relationships/slide" Target="slides/slide12.xml"/><Relationship Id="rId38" Type="http://schemas.openxmlformats.org/officeDocument/2006/relationships/font" Target="fonts/RobotoLight-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1pPr>
            <a:lvl2pPr indent="-228600" lvl="1" marL="914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2pPr>
            <a:lvl3pPr indent="-228600" lvl="2" marL="1371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3pPr>
            <a:lvl4pPr indent="-228600" lvl="3" marL="1828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4pPr>
            <a:lvl5pPr indent="-228600" lvl="4" marL="22860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5pPr>
            <a:lvl6pPr indent="-228600" lvl="5" marL="27432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6pPr>
            <a:lvl7pPr indent="-228600" lvl="6" marL="32004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7pPr>
            <a:lvl8pPr indent="-228600" lvl="7" marL="36576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8pPr>
            <a:lvl9pPr indent="-228600" lvl="8" marL="4114800" marR="0" rtl="0" algn="l">
              <a:lnSpc>
                <a:spcPct val="117999"/>
              </a:lnSpc>
              <a:spcBef>
                <a:spcPts val="0"/>
              </a:spcBef>
              <a:spcAft>
                <a:spcPts val="0"/>
              </a:spcAft>
              <a:buSzPts val="1400"/>
              <a:buNone/>
              <a:defRPr b="0" i="0" sz="2200" u="none" cap="none" strike="noStrike">
                <a:latin typeface="Helvetica Neue"/>
                <a:ea typeface="Helvetica Neue"/>
                <a:cs typeface="Helvetica Neue"/>
                <a:sym typeface="Helvetica Neue"/>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Google Shape;56;p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 name="Google Shape;57;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7" name="Shape 157"/>
        <p:cNvGrpSpPr/>
        <p:nvPr/>
      </p:nvGrpSpPr>
      <p:grpSpPr>
        <a:xfrm>
          <a:off x="0" y="0"/>
          <a:ext cx="0" cy="0"/>
          <a:chOff x="0" y="0"/>
          <a:chExt cx="0" cy="0"/>
        </a:xfrm>
      </p:grpSpPr>
      <p:sp>
        <p:nvSpPr>
          <p:cNvPr id="158" name="Google Shape;158;p10: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9" name="Google Shape;159;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4" name="Shape 164"/>
        <p:cNvGrpSpPr/>
        <p:nvPr/>
      </p:nvGrpSpPr>
      <p:grpSpPr>
        <a:xfrm>
          <a:off x="0" y="0"/>
          <a:ext cx="0" cy="0"/>
          <a:chOff x="0" y="0"/>
          <a:chExt cx="0" cy="0"/>
        </a:xfrm>
      </p:grpSpPr>
      <p:sp>
        <p:nvSpPr>
          <p:cNvPr id="165" name="Google Shape;165;p11: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6" name="Google Shape;166;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1" name="Shape 221"/>
        <p:cNvGrpSpPr/>
        <p:nvPr/>
      </p:nvGrpSpPr>
      <p:grpSpPr>
        <a:xfrm>
          <a:off x="0" y="0"/>
          <a:ext cx="0" cy="0"/>
          <a:chOff x="0" y="0"/>
          <a:chExt cx="0" cy="0"/>
        </a:xfrm>
      </p:grpSpPr>
      <p:sp>
        <p:nvSpPr>
          <p:cNvPr id="222" name="Google Shape;222;p1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3" name="Google Shape;22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5" name="Shape 65"/>
        <p:cNvGrpSpPr/>
        <p:nvPr/>
      </p:nvGrpSpPr>
      <p:grpSpPr>
        <a:xfrm>
          <a:off x="0" y="0"/>
          <a:ext cx="0" cy="0"/>
          <a:chOff x="0" y="0"/>
          <a:chExt cx="0" cy="0"/>
        </a:xfrm>
      </p:grpSpPr>
      <p:sp>
        <p:nvSpPr>
          <p:cNvPr id="66" name="Google Shape;66;p2: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p3: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1" name="Google Shape;8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1" name="Shape 101"/>
        <p:cNvGrpSpPr/>
        <p:nvPr/>
      </p:nvGrpSpPr>
      <p:grpSpPr>
        <a:xfrm>
          <a:off x="0" y="0"/>
          <a:ext cx="0" cy="0"/>
          <a:chOff x="0" y="0"/>
          <a:chExt cx="0" cy="0"/>
        </a:xfrm>
      </p:grpSpPr>
      <p:sp>
        <p:nvSpPr>
          <p:cNvPr id="102" name="Google Shape;102;p5: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3" name="Google Shape;103;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3" name="Shape 113"/>
        <p:cNvGrpSpPr/>
        <p:nvPr/>
      </p:nvGrpSpPr>
      <p:grpSpPr>
        <a:xfrm>
          <a:off x="0" y="0"/>
          <a:ext cx="0" cy="0"/>
          <a:chOff x="0" y="0"/>
          <a:chExt cx="0" cy="0"/>
        </a:xfrm>
      </p:grpSpPr>
      <p:sp>
        <p:nvSpPr>
          <p:cNvPr id="114" name="Google Shape;114;p6: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5" name="Google Shape;115;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Google Shape;126;p7: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7" name="Google Shape;127;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p9:notes"/>
          <p:cNvSpPr txBox="1"/>
          <p:nvPr>
            <p:ph idx="1" type="body"/>
          </p:nvPr>
        </p:nvSpPr>
        <p:spPr>
          <a:xfrm>
            <a:off x="914400" y="4343400"/>
            <a:ext cx="50292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8" name="Google Shape;148;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Subtitle" type="title">
  <p:cSld name="TITLE">
    <p:spTree>
      <p:nvGrpSpPr>
        <p:cNvPr id="9" name="Shape 9"/>
        <p:cNvGrpSpPr/>
        <p:nvPr/>
      </p:nvGrpSpPr>
      <p:grpSpPr>
        <a:xfrm>
          <a:off x="0" y="0"/>
          <a:ext cx="0" cy="0"/>
          <a:chOff x="0" y="0"/>
          <a:chExt cx="0" cy="0"/>
        </a:xfrm>
      </p:grpSpPr>
      <p:sp>
        <p:nvSpPr>
          <p:cNvPr id="10" name="Google Shape;10;p2"/>
          <p:cNvSpPr txBox="1"/>
          <p:nvPr>
            <p:ph type="title"/>
          </p:nvPr>
        </p:nvSpPr>
        <p:spPr>
          <a:xfrm>
            <a:off x="1778000" y="2298700"/>
            <a:ext cx="20828000" cy="46482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1" name="Google Shape;11;p2"/>
          <p:cNvSpPr txBox="1"/>
          <p:nvPr>
            <p:ph idx="1" type="body"/>
          </p:nvPr>
        </p:nvSpPr>
        <p:spPr>
          <a:xfrm>
            <a:off x="1778000" y="7073900"/>
            <a:ext cx="20828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2" name="Google Shape;12;p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Quote">
    <p:spTree>
      <p:nvGrpSpPr>
        <p:cNvPr id="46" name="Shape 46"/>
        <p:cNvGrpSpPr/>
        <p:nvPr/>
      </p:nvGrpSpPr>
      <p:grpSpPr>
        <a:xfrm>
          <a:off x="0" y="0"/>
          <a:ext cx="0" cy="0"/>
          <a:chOff x="0" y="0"/>
          <a:chExt cx="0" cy="0"/>
        </a:xfrm>
      </p:grpSpPr>
      <p:sp>
        <p:nvSpPr>
          <p:cNvPr id="47" name="Google Shape;47;p11"/>
          <p:cNvSpPr txBox="1"/>
          <p:nvPr>
            <p:ph idx="1" type="body"/>
          </p:nvPr>
        </p:nvSpPr>
        <p:spPr>
          <a:xfrm>
            <a:off x="2387600" y="8953500"/>
            <a:ext cx="19621500" cy="585521"/>
          </a:xfrm>
          <a:prstGeom prst="rect">
            <a:avLst/>
          </a:prstGeom>
          <a:noFill/>
          <a:ln>
            <a:noFill/>
          </a:ln>
        </p:spPr>
        <p:txBody>
          <a:bodyPr anchorCtr="0" anchor="t"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3200"/>
              <a:buFont typeface="Helvetica Neue"/>
              <a:buNone/>
              <a:defRPr i="1" sz="3200"/>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8" name="Google Shape;48;p11"/>
          <p:cNvSpPr txBox="1"/>
          <p:nvPr>
            <p:ph idx="2" type="body"/>
          </p:nvPr>
        </p:nvSpPr>
        <p:spPr>
          <a:xfrm>
            <a:off x="2387600" y="6076950"/>
            <a:ext cx="19621500" cy="825500"/>
          </a:xfrm>
          <a:prstGeom prst="rect">
            <a:avLst/>
          </a:prstGeom>
          <a:noFill/>
          <a:ln>
            <a:noFill/>
          </a:ln>
        </p:spPr>
        <p:txBody>
          <a:bodyPr anchorCtr="0" anchor="ctr" bIns="50800" lIns="50800" spcFirstLastPara="1" rIns="50800" wrap="square" tIns="50800">
            <a:noAutofit/>
          </a:bodyPr>
          <a:lstStyle>
            <a:lvl1pPr indent="-228600" lvl="0" marL="457200" algn="ctr">
              <a:lnSpc>
                <a:spcPct val="100000"/>
              </a:lnSpc>
              <a:spcBef>
                <a:spcPts val="0"/>
              </a:spcBef>
              <a:spcAft>
                <a:spcPts val="0"/>
              </a:spcAft>
              <a:buClr>
                <a:srgbClr val="000000"/>
              </a:buClr>
              <a:buSzPts val="4800"/>
              <a:buFont typeface="Helvetica Neue"/>
              <a:buNone/>
              <a:defRPr sz="4800">
                <a:latin typeface="Helvetica Neue"/>
                <a:ea typeface="Helvetica Neue"/>
                <a:cs typeface="Helvetica Neue"/>
                <a:sym typeface="Helvetica Neue"/>
              </a:defRPr>
            </a:lvl1pPr>
            <a:lvl2pPr indent="-371475" lvl="1" marL="914400" algn="l">
              <a:lnSpc>
                <a:spcPct val="100000"/>
              </a:lnSpc>
              <a:spcBef>
                <a:spcPts val="5900"/>
              </a:spcBef>
              <a:spcAft>
                <a:spcPts val="0"/>
              </a:spcAft>
              <a:buClr>
                <a:srgbClr val="000000"/>
              </a:buClr>
              <a:buSzPts val="2250"/>
              <a:buChar char="•"/>
              <a:defRPr/>
            </a:lvl2pPr>
            <a:lvl3pPr indent="-371475" lvl="2" marL="1371600" algn="l">
              <a:lnSpc>
                <a:spcPct val="100000"/>
              </a:lnSpc>
              <a:spcBef>
                <a:spcPts val="5900"/>
              </a:spcBef>
              <a:spcAft>
                <a:spcPts val="0"/>
              </a:spcAft>
              <a:buClr>
                <a:srgbClr val="000000"/>
              </a:buClr>
              <a:buSzPts val="2250"/>
              <a:buChar char="•"/>
              <a:defRPr/>
            </a:lvl3pPr>
            <a:lvl4pPr indent="-371475" lvl="3" marL="1828800" algn="l">
              <a:lnSpc>
                <a:spcPct val="100000"/>
              </a:lnSpc>
              <a:spcBef>
                <a:spcPts val="5900"/>
              </a:spcBef>
              <a:spcAft>
                <a:spcPts val="0"/>
              </a:spcAft>
              <a:buClr>
                <a:srgbClr val="000000"/>
              </a:buClr>
              <a:buSzPts val="2250"/>
              <a:buChar char="•"/>
              <a:defRPr/>
            </a:lvl4pPr>
            <a:lvl5pPr indent="-371475" lvl="4" marL="2286000" algn="l">
              <a:lnSpc>
                <a:spcPct val="100000"/>
              </a:lnSpc>
              <a:spcBef>
                <a:spcPts val="5900"/>
              </a:spcBef>
              <a:spcAft>
                <a:spcPts val="0"/>
              </a:spcAft>
              <a:buClr>
                <a:srgbClr val="000000"/>
              </a:buClr>
              <a:buSzPts val="2250"/>
              <a:buChar char="•"/>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9" name="Google Shape;49;p1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p:cSld name="Photo">
    <p:spTree>
      <p:nvGrpSpPr>
        <p:cNvPr id="50" name="Shape 50"/>
        <p:cNvGrpSpPr/>
        <p:nvPr/>
      </p:nvGrpSpPr>
      <p:grpSpPr>
        <a:xfrm>
          <a:off x="0" y="0"/>
          <a:ext cx="0" cy="0"/>
          <a:chOff x="0" y="0"/>
          <a:chExt cx="0" cy="0"/>
        </a:xfrm>
      </p:grpSpPr>
      <p:sp>
        <p:nvSpPr>
          <p:cNvPr id="51" name="Google Shape;51;p12"/>
          <p:cNvSpPr/>
          <p:nvPr>
            <p:ph idx="2" type="pic"/>
          </p:nvPr>
        </p:nvSpPr>
        <p:spPr>
          <a:xfrm>
            <a:off x="0" y="0"/>
            <a:ext cx="24384001" cy="137160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52" name="Google Shape;52;p12"/>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p:cSld name="Blank">
    <p:spTree>
      <p:nvGrpSpPr>
        <p:cNvPr id="53" name="Shape 53"/>
        <p:cNvGrpSpPr/>
        <p:nvPr/>
      </p:nvGrpSpPr>
      <p:grpSpPr>
        <a:xfrm>
          <a:off x="0" y="0"/>
          <a:ext cx="0" cy="0"/>
          <a:chOff x="0" y="0"/>
          <a:chExt cx="0" cy="0"/>
        </a:xfrm>
      </p:grpSpPr>
      <p:sp>
        <p:nvSpPr>
          <p:cNvPr id="54" name="Google Shape;54;p1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mp; Bullets" type="tx">
  <p:cSld name="TITLE_AND_BODY">
    <p:spTree>
      <p:nvGrpSpPr>
        <p:cNvPr id="13" name="Shape 13"/>
        <p:cNvGrpSpPr/>
        <p:nvPr/>
      </p:nvGrpSpPr>
      <p:grpSpPr>
        <a:xfrm>
          <a:off x="0" y="0"/>
          <a:ext cx="0" cy="0"/>
          <a:chOff x="0" y="0"/>
          <a:chExt cx="0" cy="0"/>
        </a:xfrm>
      </p:grpSpPr>
      <p:sp>
        <p:nvSpPr>
          <p:cNvPr id="14" name="Google Shape;14;p3"/>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15" name="Google Shape;15;p3"/>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16" name="Google Shape;16;p3"/>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Horizontal">
  <p:cSld name="Photo - Horizontal">
    <p:spTree>
      <p:nvGrpSpPr>
        <p:cNvPr id="17" name="Shape 17"/>
        <p:cNvGrpSpPr/>
        <p:nvPr/>
      </p:nvGrpSpPr>
      <p:grpSpPr>
        <a:xfrm>
          <a:off x="0" y="0"/>
          <a:ext cx="0" cy="0"/>
          <a:chOff x="0" y="0"/>
          <a:chExt cx="0" cy="0"/>
        </a:xfrm>
      </p:grpSpPr>
      <p:sp>
        <p:nvSpPr>
          <p:cNvPr id="18" name="Google Shape;18;p4"/>
          <p:cNvSpPr/>
          <p:nvPr>
            <p:ph idx="2" type="pic"/>
          </p:nvPr>
        </p:nvSpPr>
        <p:spPr>
          <a:xfrm>
            <a:off x="3125968" y="673100"/>
            <a:ext cx="18135601" cy="87376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19" name="Google Shape;19;p4"/>
          <p:cNvSpPr txBox="1"/>
          <p:nvPr>
            <p:ph type="title"/>
          </p:nvPr>
        </p:nvSpPr>
        <p:spPr>
          <a:xfrm>
            <a:off x="635000" y="9512300"/>
            <a:ext cx="23114000" cy="20066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0" name="Google Shape;20;p4"/>
          <p:cNvSpPr txBox="1"/>
          <p:nvPr>
            <p:ph idx="1" type="body"/>
          </p:nvPr>
        </p:nvSpPr>
        <p:spPr>
          <a:xfrm>
            <a:off x="635000" y="11442700"/>
            <a:ext cx="23114000" cy="15875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1" name="Google Shape;21;p4"/>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Center">
  <p:cSld name="Title - Center">
    <p:spTree>
      <p:nvGrpSpPr>
        <p:cNvPr id="22" name="Shape 22"/>
        <p:cNvGrpSpPr/>
        <p:nvPr/>
      </p:nvGrpSpPr>
      <p:grpSpPr>
        <a:xfrm>
          <a:off x="0" y="0"/>
          <a:ext cx="0" cy="0"/>
          <a:chOff x="0" y="0"/>
          <a:chExt cx="0" cy="0"/>
        </a:xfrm>
      </p:grpSpPr>
      <p:sp>
        <p:nvSpPr>
          <p:cNvPr id="23" name="Google Shape;23;p5"/>
          <p:cNvSpPr txBox="1"/>
          <p:nvPr>
            <p:ph type="title"/>
          </p:nvPr>
        </p:nvSpPr>
        <p:spPr>
          <a:xfrm>
            <a:off x="1778000" y="4533900"/>
            <a:ext cx="20828000" cy="46482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4" name="Google Shape;24;p5"/>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Vertical">
  <p:cSld name="Photo - Vertical">
    <p:spTree>
      <p:nvGrpSpPr>
        <p:cNvPr id="25" name="Shape 25"/>
        <p:cNvGrpSpPr/>
        <p:nvPr/>
      </p:nvGrpSpPr>
      <p:grpSpPr>
        <a:xfrm>
          <a:off x="0" y="0"/>
          <a:ext cx="0" cy="0"/>
          <a:chOff x="0" y="0"/>
          <a:chExt cx="0" cy="0"/>
        </a:xfrm>
      </p:grpSpPr>
      <p:sp>
        <p:nvSpPr>
          <p:cNvPr id="26" name="Google Shape;26;p6"/>
          <p:cNvSpPr/>
          <p:nvPr>
            <p:ph idx="2" type="pic"/>
          </p:nvPr>
        </p:nvSpPr>
        <p:spPr>
          <a:xfrm>
            <a:off x="13165980" y="952500"/>
            <a:ext cx="9525001"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27" name="Google Shape;27;p6"/>
          <p:cNvSpPr txBox="1"/>
          <p:nvPr>
            <p:ph type="title"/>
          </p:nvPr>
        </p:nvSpPr>
        <p:spPr>
          <a:xfrm>
            <a:off x="1651000" y="952500"/>
            <a:ext cx="10223500" cy="5549900"/>
          </a:xfrm>
          <a:prstGeom prst="rect">
            <a:avLst/>
          </a:prstGeom>
          <a:noFill/>
          <a:ln>
            <a:noFill/>
          </a:ln>
        </p:spPr>
        <p:txBody>
          <a:bodyPr anchorCtr="0" anchor="b" bIns="50800" lIns="50800" spcFirstLastPara="1" rIns="50800" wrap="square" tIns="50800">
            <a:noAutofit/>
          </a:bodyPr>
          <a:lstStyle>
            <a:lvl1pPr lvl="0" algn="ctr">
              <a:lnSpc>
                <a:spcPct val="100000"/>
              </a:lnSpc>
              <a:spcBef>
                <a:spcPts val="0"/>
              </a:spcBef>
              <a:spcAft>
                <a:spcPts val="0"/>
              </a:spcAft>
              <a:buClr>
                <a:srgbClr val="000000"/>
              </a:buClr>
              <a:buSzPts val="8400"/>
              <a:buFont typeface="Helvetica Neue"/>
              <a:buNone/>
              <a:defRPr sz="8400"/>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28" name="Google Shape;28;p6"/>
          <p:cNvSpPr txBox="1"/>
          <p:nvPr>
            <p:ph idx="1" type="body"/>
          </p:nvPr>
        </p:nvSpPr>
        <p:spPr>
          <a:xfrm>
            <a:off x="1651000" y="6527800"/>
            <a:ext cx="10223500" cy="5727700"/>
          </a:xfrm>
          <a:prstGeom prst="rect">
            <a:avLst/>
          </a:prstGeom>
          <a:noFill/>
          <a:ln>
            <a:noFill/>
          </a:ln>
        </p:spPr>
        <p:txBody>
          <a:bodyPr anchorCtr="0" anchor="t" bIns="50800" lIns="50800" spcFirstLastPara="1" rIns="50800" wrap="square" tIns="50800">
            <a:noAutofit/>
          </a:bodyPr>
          <a:lstStyle>
            <a:lvl1pPr indent="-228600" lvl="0" marL="4572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1pPr>
            <a:lvl2pPr indent="-228600" lvl="1" marL="9144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2pPr>
            <a:lvl3pPr indent="-228600" lvl="2" marL="13716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3pPr>
            <a:lvl4pPr indent="-228600" lvl="3" marL="18288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4pPr>
            <a:lvl5pPr indent="-228600" lvl="4" marL="2286000" algn="ctr">
              <a:lnSpc>
                <a:spcPct val="321052"/>
              </a:lnSpc>
              <a:spcBef>
                <a:spcPts val="4500"/>
              </a:spcBef>
              <a:spcAft>
                <a:spcPts val="0"/>
              </a:spcAft>
              <a:buClr>
                <a:srgbClr val="FFFFFF"/>
              </a:buClr>
              <a:buSzPts val="3800"/>
              <a:buFont typeface="Poppins"/>
              <a:buNone/>
              <a:defRPr sz="3800">
                <a:solidFill>
                  <a:srgbClr val="FFFFFF"/>
                </a:solidFill>
                <a:latin typeface="Poppins"/>
                <a:ea typeface="Poppins"/>
                <a:cs typeface="Poppins"/>
                <a:sym typeface="Poppins"/>
              </a:defRPr>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29" name="Google Shape;29;p6"/>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Top">
  <p:cSld name="Title - Top">
    <p:spTree>
      <p:nvGrpSpPr>
        <p:cNvPr id="30" name="Shape 30"/>
        <p:cNvGrpSpPr/>
        <p:nvPr/>
      </p:nvGrpSpPr>
      <p:grpSpPr>
        <a:xfrm>
          <a:off x="0" y="0"/>
          <a:ext cx="0" cy="0"/>
          <a:chOff x="0" y="0"/>
          <a:chExt cx="0" cy="0"/>
        </a:xfrm>
      </p:grpSpPr>
      <p:sp>
        <p:nvSpPr>
          <p:cNvPr id="31" name="Google Shape;31;p7"/>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2" name="Google Shape;32;p7"/>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Bullets &amp; Photo">
  <p:cSld name="Title, Bullets &amp; Photo">
    <p:spTree>
      <p:nvGrpSpPr>
        <p:cNvPr id="33" name="Shape 33"/>
        <p:cNvGrpSpPr/>
        <p:nvPr/>
      </p:nvGrpSpPr>
      <p:grpSpPr>
        <a:xfrm>
          <a:off x="0" y="0"/>
          <a:ext cx="0" cy="0"/>
          <a:chOff x="0" y="0"/>
          <a:chExt cx="0" cy="0"/>
        </a:xfrm>
      </p:grpSpPr>
      <p:sp>
        <p:nvSpPr>
          <p:cNvPr id="34" name="Google Shape;34;p8"/>
          <p:cNvSpPr/>
          <p:nvPr>
            <p:ph idx="2" type="pic"/>
          </p:nvPr>
        </p:nvSpPr>
        <p:spPr>
          <a:xfrm>
            <a:off x="13169900" y="3149600"/>
            <a:ext cx="9525000" cy="92964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35" name="Google Shape;35;p8"/>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p:txBody>
      </p:sp>
      <p:sp>
        <p:nvSpPr>
          <p:cNvPr id="36" name="Google Shape;36;p8"/>
          <p:cNvSpPr txBox="1"/>
          <p:nvPr>
            <p:ph idx="1" type="body"/>
          </p:nvPr>
        </p:nvSpPr>
        <p:spPr>
          <a:xfrm>
            <a:off x="1689100" y="3149600"/>
            <a:ext cx="10223500" cy="9296400"/>
          </a:xfrm>
          <a:prstGeom prst="rect">
            <a:avLst/>
          </a:prstGeom>
          <a:noFill/>
          <a:ln>
            <a:noFill/>
          </a:ln>
        </p:spPr>
        <p:txBody>
          <a:bodyPr anchorCtr="0" anchor="ctr" bIns="50800" lIns="50800" spcFirstLastPara="1" rIns="50800" wrap="square" tIns="50800">
            <a:noAutofit/>
          </a:bodyPr>
          <a:lstStyle>
            <a:lvl1pPr indent="-530225" lvl="0" marL="457200" algn="l">
              <a:lnSpc>
                <a:spcPct val="100000"/>
              </a:lnSpc>
              <a:spcBef>
                <a:spcPts val="4500"/>
              </a:spcBef>
              <a:spcAft>
                <a:spcPts val="0"/>
              </a:spcAft>
              <a:buClr>
                <a:srgbClr val="000000"/>
              </a:buClr>
              <a:buSzPts val="4750"/>
              <a:buFont typeface="Helvetica Neue"/>
              <a:buChar char="•"/>
              <a:defRPr sz="3800"/>
            </a:lvl1pPr>
            <a:lvl2pPr indent="-530225" lvl="1" marL="914400" algn="l">
              <a:lnSpc>
                <a:spcPct val="100000"/>
              </a:lnSpc>
              <a:spcBef>
                <a:spcPts val="4500"/>
              </a:spcBef>
              <a:spcAft>
                <a:spcPts val="0"/>
              </a:spcAft>
              <a:buClr>
                <a:srgbClr val="000000"/>
              </a:buClr>
              <a:buSzPts val="4750"/>
              <a:buFont typeface="Helvetica Neue"/>
              <a:buChar char="•"/>
              <a:defRPr sz="3800"/>
            </a:lvl2pPr>
            <a:lvl3pPr indent="-530225" lvl="2" marL="1371600" algn="l">
              <a:lnSpc>
                <a:spcPct val="100000"/>
              </a:lnSpc>
              <a:spcBef>
                <a:spcPts val="4500"/>
              </a:spcBef>
              <a:spcAft>
                <a:spcPts val="0"/>
              </a:spcAft>
              <a:buClr>
                <a:srgbClr val="000000"/>
              </a:buClr>
              <a:buSzPts val="4750"/>
              <a:buFont typeface="Helvetica Neue"/>
              <a:buChar char="•"/>
              <a:defRPr sz="3800"/>
            </a:lvl3pPr>
            <a:lvl4pPr indent="-530225" lvl="3" marL="1828800" algn="l">
              <a:lnSpc>
                <a:spcPct val="100000"/>
              </a:lnSpc>
              <a:spcBef>
                <a:spcPts val="4500"/>
              </a:spcBef>
              <a:spcAft>
                <a:spcPts val="0"/>
              </a:spcAft>
              <a:buClr>
                <a:srgbClr val="000000"/>
              </a:buClr>
              <a:buSzPts val="4750"/>
              <a:buFont typeface="Helvetica Neue"/>
              <a:buChar char="•"/>
              <a:defRPr sz="3800"/>
            </a:lvl4pPr>
            <a:lvl5pPr indent="-530225" lvl="4" marL="2286000" algn="l">
              <a:lnSpc>
                <a:spcPct val="100000"/>
              </a:lnSpc>
              <a:spcBef>
                <a:spcPts val="4500"/>
              </a:spcBef>
              <a:spcAft>
                <a:spcPts val="0"/>
              </a:spcAft>
              <a:buClr>
                <a:srgbClr val="000000"/>
              </a:buClr>
              <a:buSzPts val="4750"/>
              <a:buFont typeface="Helvetica Neue"/>
              <a:buChar char="•"/>
              <a:defRPr sz="3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37" name="Google Shape;37;p8"/>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ullets">
  <p:cSld name="Bullets">
    <p:spTree>
      <p:nvGrpSpPr>
        <p:cNvPr id="38" name="Shape 38"/>
        <p:cNvGrpSpPr/>
        <p:nvPr/>
      </p:nvGrpSpPr>
      <p:grpSpPr>
        <a:xfrm>
          <a:off x="0" y="0"/>
          <a:ext cx="0" cy="0"/>
          <a:chOff x="0" y="0"/>
          <a:chExt cx="0" cy="0"/>
        </a:xfrm>
      </p:grpSpPr>
      <p:sp>
        <p:nvSpPr>
          <p:cNvPr id="39" name="Google Shape;39;p9"/>
          <p:cNvSpPr txBox="1"/>
          <p:nvPr>
            <p:ph idx="1" type="body"/>
          </p:nvPr>
        </p:nvSpPr>
        <p:spPr>
          <a:xfrm>
            <a:off x="1689100" y="1778000"/>
            <a:ext cx="21005799" cy="10160000"/>
          </a:xfrm>
          <a:prstGeom prst="rect">
            <a:avLst/>
          </a:prstGeom>
          <a:noFill/>
          <a:ln>
            <a:noFill/>
          </a:ln>
        </p:spPr>
        <p:txBody>
          <a:bodyPr anchorCtr="0" anchor="ctr" bIns="50800" lIns="50800" spcFirstLastPara="1" rIns="50800" wrap="square" tIns="50800">
            <a:noAutofit/>
          </a:bodyPr>
          <a:lstStyle>
            <a:lvl1pPr indent="-609600" lvl="0" marL="457200" algn="l">
              <a:lnSpc>
                <a:spcPct val="100000"/>
              </a:lnSpc>
              <a:spcBef>
                <a:spcPts val="5900"/>
              </a:spcBef>
              <a:spcAft>
                <a:spcPts val="0"/>
              </a:spcAft>
              <a:buClr>
                <a:srgbClr val="000000"/>
              </a:buClr>
              <a:buSzPts val="6000"/>
              <a:buFont typeface="Helvetica Neue"/>
              <a:buChar char="•"/>
              <a:defRPr sz="4800"/>
            </a:lvl1pPr>
            <a:lvl2pPr indent="-609600" lvl="1" marL="914400" algn="l">
              <a:lnSpc>
                <a:spcPct val="100000"/>
              </a:lnSpc>
              <a:spcBef>
                <a:spcPts val="5900"/>
              </a:spcBef>
              <a:spcAft>
                <a:spcPts val="0"/>
              </a:spcAft>
              <a:buClr>
                <a:srgbClr val="000000"/>
              </a:buClr>
              <a:buSzPts val="6000"/>
              <a:buFont typeface="Helvetica Neue"/>
              <a:buChar char="•"/>
              <a:defRPr sz="4800"/>
            </a:lvl2pPr>
            <a:lvl3pPr indent="-609600" lvl="2" marL="1371600" algn="l">
              <a:lnSpc>
                <a:spcPct val="100000"/>
              </a:lnSpc>
              <a:spcBef>
                <a:spcPts val="5900"/>
              </a:spcBef>
              <a:spcAft>
                <a:spcPts val="0"/>
              </a:spcAft>
              <a:buClr>
                <a:srgbClr val="000000"/>
              </a:buClr>
              <a:buSzPts val="6000"/>
              <a:buFont typeface="Helvetica Neue"/>
              <a:buChar char="•"/>
              <a:defRPr sz="4800"/>
            </a:lvl3pPr>
            <a:lvl4pPr indent="-609600" lvl="3" marL="1828800" algn="l">
              <a:lnSpc>
                <a:spcPct val="100000"/>
              </a:lnSpc>
              <a:spcBef>
                <a:spcPts val="5900"/>
              </a:spcBef>
              <a:spcAft>
                <a:spcPts val="0"/>
              </a:spcAft>
              <a:buClr>
                <a:srgbClr val="000000"/>
              </a:buClr>
              <a:buSzPts val="6000"/>
              <a:buFont typeface="Helvetica Neue"/>
              <a:buChar char="•"/>
              <a:defRPr sz="4800"/>
            </a:lvl4pPr>
            <a:lvl5pPr indent="-609600" lvl="4" marL="2286000" algn="l">
              <a:lnSpc>
                <a:spcPct val="100000"/>
              </a:lnSpc>
              <a:spcBef>
                <a:spcPts val="5900"/>
              </a:spcBef>
              <a:spcAft>
                <a:spcPts val="0"/>
              </a:spcAft>
              <a:buClr>
                <a:srgbClr val="000000"/>
              </a:buClr>
              <a:buSzPts val="6000"/>
              <a:buFont typeface="Helvetica Neue"/>
              <a:buChar char="•"/>
              <a:defRPr sz="4800"/>
            </a:lvl5pPr>
            <a:lvl6pPr indent="-371475" lvl="5" marL="2743200" algn="l">
              <a:lnSpc>
                <a:spcPct val="100000"/>
              </a:lnSpc>
              <a:spcBef>
                <a:spcPts val="5900"/>
              </a:spcBef>
              <a:spcAft>
                <a:spcPts val="0"/>
              </a:spcAft>
              <a:buClr>
                <a:srgbClr val="000000"/>
              </a:buClr>
              <a:buSzPts val="2250"/>
              <a:buChar char="•"/>
              <a:defRPr/>
            </a:lvl6pPr>
            <a:lvl7pPr indent="-371475" lvl="6" marL="3200400" algn="l">
              <a:lnSpc>
                <a:spcPct val="100000"/>
              </a:lnSpc>
              <a:spcBef>
                <a:spcPts val="5900"/>
              </a:spcBef>
              <a:spcAft>
                <a:spcPts val="0"/>
              </a:spcAft>
              <a:buClr>
                <a:srgbClr val="000000"/>
              </a:buClr>
              <a:buSzPts val="2250"/>
              <a:buChar char="•"/>
              <a:defRPr/>
            </a:lvl7pPr>
            <a:lvl8pPr indent="-371475" lvl="7" marL="3657600" algn="l">
              <a:lnSpc>
                <a:spcPct val="100000"/>
              </a:lnSpc>
              <a:spcBef>
                <a:spcPts val="5900"/>
              </a:spcBef>
              <a:spcAft>
                <a:spcPts val="0"/>
              </a:spcAft>
              <a:buClr>
                <a:srgbClr val="000000"/>
              </a:buClr>
              <a:buSzPts val="2250"/>
              <a:buChar char="•"/>
              <a:defRPr/>
            </a:lvl8pPr>
            <a:lvl9pPr indent="-371475" lvl="8" marL="4114800" algn="l">
              <a:lnSpc>
                <a:spcPct val="100000"/>
              </a:lnSpc>
              <a:spcBef>
                <a:spcPts val="5900"/>
              </a:spcBef>
              <a:spcAft>
                <a:spcPts val="0"/>
              </a:spcAft>
              <a:buClr>
                <a:srgbClr val="000000"/>
              </a:buClr>
              <a:buSzPts val="2250"/>
              <a:buChar char="•"/>
              <a:defRPr/>
            </a:lvl9pPr>
          </a:lstStyle>
          <a:p/>
        </p:txBody>
      </p:sp>
      <p:sp>
        <p:nvSpPr>
          <p:cNvPr id="40" name="Google Shape;40;p9"/>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hoto - 3 Up">
  <p:cSld name="Photo - 3 Up">
    <p:spTree>
      <p:nvGrpSpPr>
        <p:cNvPr id="41" name="Shape 41"/>
        <p:cNvGrpSpPr/>
        <p:nvPr/>
      </p:nvGrpSpPr>
      <p:grpSpPr>
        <a:xfrm>
          <a:off x="0" y="0"/>
          <a:ext cx="0" cy="0"/>
          <a:chOff x="0" y="0"/>
          <a:chExt cx="0" cy="0"/>
        </a:xfrm>
      </p:grpSpPr>
      <p:sp>
        <p:nvSpPr>
          <p:cNvPr id="42" name="Google Shape;42;p10"/>
          <p:cNvSpPr/>
          <p:nvPr>
            <p:ph idx="2" type="pic"/>
          </p:nvPr>
        </p:nvSpPr>
        <p:spPr>
          <a:xfrm>
            <a:off x="15760700" y="70485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3" name="Google Shape;43;p10"/>
          <p:cNvSpPr/>
          <p:nvPr>
            <p:ph idx="3" type="pic"/>
          </p:nvPr>
        </p:nvSpPr>
        <p:spPr>
          <a:xfrm>
            <a:off x="15760700" y="1130300"/>
            <a:ext cx="7404100" cy="55499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4" name="Google Shape;44;p10"/>
          <p:cNvSpPr/>
          <p:nvPr>
            <p:ph idx="4" type="pic"/>
          </p:nvPr>
        </p:nvSpPr>
        <p:spPr>
          <a:xfrm>
            <a:off x="1206500" y="1130300"/>
            <a:ext cx="14173200" cy="114681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lvl="1"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lvl="2"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lvl="3"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lvl="4"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lvl="5"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lvl="6"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lvl="7"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lvl="8"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45" name="Google Shape;45;p10"/>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1pPr>
            <a:lvl2pPr indent="0" lvl="1"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2pPr>
            <a:lvl3pPr indent="0" lvl="2"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3pPr>
            <a:lvl4pPr indent="0" lvl="3"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4pPr>
            <a:lvl5pPr indent="0" lvl="4"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5pPr>
            <a:lvl6pPr indent="0" lvl="5"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6pPr>
            <a:lvl7pPr indent="0" lvl="6"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7pPr>
            <a:lvl8pPr indent="0" lvl="7"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8pPr>
            <a:lvl9pPr indent="0" lvl="8" marL="0" algn="ctr">
              <a:lnSpc>
                <a:spcPct val="100000"/>
              </a:lnSpc>
              <a:spcBef>
                <a:spcPts val="0"/>
              </a:spcBef>
              <a:spcAft>
                <a:spcPts val="0"/>
              </a:spcAft>
              <a:buClr>
                <a:srgbClr val="000000"/>
              </a:buClr>
              <a:buSzPts val="2400"/>
              <a:buFont typeface="Helvetica Neue Light"/>
              <a:buNone/>
              <a:defRPr b="0" sz="2400">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2.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1689100" y="355600"/>
            <a:ext cx="21005799" cy="2286000"/>
          </a:xfrm>
          <a:prstGeom prst="rect">
            <a:avLst/>
          </a:prstGeom>
          <a:noFill/>
          <a:ln>
            <a:noFill/>
          </a:ln>
        </p:spPr>
        <p:txBody>
          <a:bodyPr anchorCtr="0" anchor="ctr" bIns="50800" lIns="50800" spcFirstLastPara="1" rIns="50800" wrap="square" tIns="50800">
            <a:noAutofit/>
          </a:bodyPr>
          <a:lstStyle>
            <a:lvl1pPr lvl="0"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1pPr>
            <a:lvl2pPr lvl="1"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2pPr>
            <a:lvl3pPr lvl="2"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3pPr>
            <a:lvl4pPr lvl="3"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4pPr>
            <a:lvl5pPr lvl="4"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5pPr>
            <a:lvl6pPr lvl="5"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6pPr>
            <a:lvl7pPr lvl="6"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7pPr>
            <a:lvl8pPr lvl="7"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8pPr>
            <a:lvl9pPr lvl="8" marR="0" rtl="0" algn="ctr">
              <a:lnSpc>
                <a:spcPct val="100000"/>
              </a:lnSpc>
              <a:spcBef>
                <a:spcPts val="0"/>
              </a:spcBef>
              <a:spcAft>
                <a:spcPts val="0"/>
              </a:spcAft>
              <a:buClr>
                <a:srgbClr val="000000"/>
              </a:buClr>
              <a:buSzPts val="11200"/>
              <a:buFont typeface="Helvetica Neue"/>
              <a:buNone/>
              <a:defRPr b="0" i="0" sz="11200" u="none" cap="none" strike="noStrike">
                <a:solidFill>
                  <a:srgbClr val="000000"/>
                </a:solidFill>
                <a:latin typeface="Helvetica Neue"/>
                <a:ea typeface="Helvetica Neue"/>
                <a:cs typeface="Helvetica Neue"/>
                <a:sym typeface="Helvetica Neue"/>
              </a:defRPr>
            </a:lvl9pPr>
          </a:lstStyle>
          <a:p/>
        </p:txBody>
      </p:sp>
      <p:sp>
        <p:nvSpPr>
          <p:cNvPr id="7" name="Google Shape;7;p1"/>
          <p:cNvSpPr txBox="1"/>
          <p:nvPr>
            <p:ph idx="1" type="body"/>
          </p:nvPr>
        </p:nvSpPr>
        <p:spPr>
          <a:xfrm>
            <a:off x="1689100" y="3149600"/>
            <a:ext cx="21005799" cy="9296400"/>
          </a:xfrm>
          <a:prstGeom prst="rect">
            <a:avLst/>
          </a:prstGeom>
          <a:noFill/>
          <a:ln>
            <a:noFill/>
          </a:ln>
        </p:spPr>
        <p:txBody>
          <a:bodyPr anchorCtr="0" anchor="ctr" bIns="50800" lIns="50800" spcFirstLastPara="1" rIns="50800" wrap="square" tIns="50800">
            <a:noAutofit/>
          </a:bodyPr>
          <a:lstStyle>
            <a:lvl1pPr indent="-641350" lvl="0" marL="457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1pPr>
            <a:lvl2pPr indent="-641350" lvl="1" marL="914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2pPr>
            <a:lvl3pPr indent="-641350" lvl="2" marL="1371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3pPr>
            <a:lvl4pPr indent="-641350" lvl="3" marL="1828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4pPr>
            <a:lvl5pPr indent="-641350" lvl="4" marL="22860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5pPr>
            <a:lvl6pPr indent="-641350" lvl="5" marL="27432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6pPr>
            <a:lvl7pPr indent="-641350" lvl="6" marL="32004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7pPr>
            <a:lvl8pPr indent="-641350" lvl="7" marL="36576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8pPr>
            <a:lvl9pPr indent="-641350" lvl="8" marL="4114800" marR="0" rtl="0" algn="l">
              <a:lnSpc>
                <a:spcPct val="100000"/>
              </a:lnSpc>
              <a:spcBef>
                <a:spcPts val="5900"/>
              </a:spcBef>
              <a:spcAft>
                <a:spcPts val="0"/>
              </a:spcAft>
              <a:buClr>
                <a:srgbClr val="000000"/>
              </a:buClr>
              <a:buSzPts val="6500"/>
              <a:buFont typeface="Helvetica Neue"/>
              <a:buChar char="•"/>
              <a:defRPr b="0" i="0" sz="5200" u="none" cap="none" strike="noStrike">
                <a:solidFill>
                  <a:srgbClr val="000000"/>
                </a:solidFill>
                <a:latin typeface="Helvetica Neue"/>
                <a:ea typeface="Helvetica Neue"/>
                <a:cs typeface="Helvetica Neue"/>
                <a:sym typeface="Helvetica Neue"/>
              </a:defRPr>
            </a:lvl9pPr>
          </a:lstStyle>
          <a:p/>
        </p:txBody>
      </p:sp>
      <p:sp>
        <p:nvSpPr>
          <p:cNvPr id="8" name="Google Shape;8;p1"/>
          <p:cNvSpPr txBox="1"/>
          <p:nvPr>
            <p:ph idx="12" type="sldNum"/>
          </p:nvPr>
        </p:nvSpPr>
        <p:spPr>
          <a:xfrm>
            <a:off x="11959031" y="13081000"/>
            <a:ext cx="453238" cy="461059"/>
          </a:xfrm>
          <a:prstGeom prst="rect">
            <a:avLst/>
          </a:prstGeom>
          <a:noFill/>
          <a:ln>
            <a:noFill/>
          </a:ln>
        </p:spPr>
        <p:txBody>
          <a:bodyPr anchorCtr="0" anchor="t" bIns="50800" lIns="50800" spcFirstLastPara="1" rIns="50800" wrap="square" tIns="50800">
            <a:noAutofit/>
          </a:bodyPr>
          <a:lstStyle>
            <a:lvl1pPr indent="0" lvl="0"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1pPr>
            <a:lvl2pPr indent="0" lvl="1"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2pPr>
            <a:lvl3pPr indent="0" lvl="2"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3pPr>
            <a:lvl4pPr indent="0" lvl="3"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4pPr>
            <a:lvl5pPr indent="0" lvl="4"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5pPr>
            <a:lvl6pPr indent="0" lvl="5"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6pPr>
            <a:lvl7pPr indent="0" lvl="6"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7pPr>
            <a:lvl8pPr indent="0" lvl="7"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8pPr>
            <a:lvl9pPr indent="0" lvl="8" marL="0" marR="0" rtl="0" algn="ctr">
              <a:lnSpc>
                <a:spcPct val="100000"/>
              </a:lnSpc>
              <a:spcBef>
                <a:spcPts val="0"/>
              </a:spcBef>
              <a:spcAft>
                <a:spcPts val="0"/>
              </a:spcAft>
              <a:buClr>
                <a:srgbClr val="000000"/>
              </a:buClr>
              <a:buSzPts val="2400"/>
              <a:buFont typeface="Helvetica Neue Light"/>
              <a:buNone/>
              <a:defRPr b="0" i="0" sz="2400" u="none" cap="none" strike="noStrike">
                <a:solidFill>
                  <a:srgbClr val="000000"/>
                </a:solidFill>
                <a:latin typeface="Helvetica Neue Light"/>
                <a:ea typeface="Helvetica Neue Light"/>
                <a:cs typeface="Helvetica Neue Light"/>
                <a:sym typeface="Helvetica Neue Light"/>
              </a:defRPr>
            </a:lvl9pPr>
          </a:lstStyle>
          <a:p>
            <a:pPr indent="0" lvl="0" marL="0" rtl="0" algn="ct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mc:Choice Requires="p14">
      <p:transition spd="slow" p14:dur="1000">
        <p14:prism dir="l"/>
      </p:transition>
    </mc:Choice>
    <mc:Fallback>
      <p:transition spd="slow">
        <p:fade/>
      </p:transition>
    </mc:Fallback>
  </mc:AlternateConten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10.jpg"/><Relationship Id="rId4" Type="http://schemas.openxmlformats.org/officeDocument/2006/relationships/image" Target="../media/image13.jpg"/><Relationship Id="rId5" Type="http://schemas.openxmlformats.org/officeDocument/2006/relationships/image" Target="../media/image7.jpg"/><Relationship Id="rId6" Type="http://schemas.openxmlformats.org/officeDocument/2006/relationships/image" Target="../media/image17.png"/><Relationship Id="rId7" Type="http://schemas.openxmlformats.org/officeDocument/2006/relationships/image" Target="../media/image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jpg"/><Relationship Id="rId4" Type="http://schemas.openxmlformats.org/officeDocument/2006/relationships/image" Target="../media/image12.jpg"/><Relationship Id="rId5" Type="http://schemas.openxmlformats.org/officeDocument/2006/relationships/image" Target="../media/image1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11.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pic>
        <p:nvPicPr>
          <p:cNvPr id="59" name="Google Shape;59;p14"/>
          <p:cNvPicPr preferRelativeResize="0"/>
          <p:nvPr/>
        </p:nvPicPr>
        <p:blipFill rotWithShape="1">
          <a:blip r:embed="rId3">
            <a:alphaModFix/>
          </a:blip>
          <a:srcRect b="41619" l="12174" r="12173" t="17916"/>
          <a:stretch/>
        </p:blipFill>
        <p:spPr>
          <a:xfrm>
            <a:off x="17512236" y="4083038"/>
            <a:ext cx="6871765" cy="5549924"/>
          </a:xfrm>
          <a:prstGeom prst="rect">
            <a:avLst/>
          </a:prstGeom>
          <a:noFill/>
          <a:ln>
            <a:noFill/>
          </a:ln>
        </p:spPr>
      </p:pic>
      <p:pic>
        <p:nvPicPr>
          <p:cNvPr id="60" name="Google Shape;60;p14"/>
          <p:cNvPicPr preferRelativeResize="0"/>
          <p:nvPr/>
        </p:nvPicPr>
        <p:blipFill rotWithShape="1">
          <a:blip r:embed="rId3">
            <a:alphaModFix/>
          </a:blip>
          <a:srcRect b="12703" l="1137" r="1137" t="30118"/>
          <a:stretch/>
        </p:blipFill>
        <p:spPr>
          <a:xfrm>
            <a:off x="0" y="0"/>
            <a:ext cx="15524758" cy="13716000"/>
          </a:xfrm>
          <a:prstGeom prst="rect">
            <a:avLst/>
          </a:prstGeom>
          <a:noFill/>
          <a:ln>
            <a:noFill/>
          </a:ln>
        </p:spPr>
      </p:pic>
      <p:sp>
        <p:nvSpPr>
          <p:cNvPr id="61" name="Google Shape;61;p14"/>
          <p:cNvSpPr/>
          <p:nvPr/>
        </p:nvSpPr>
        <p:spPr>
          <a:xfrm>
            <a:off x="1270793" y="4083050"/>
            <a:ext cx="17887951" cy="5549900"/>
          </a:xfrm>
          <a:custGeom>
            <a:rect b="b" l="l" r="r" t="t"/>
            <a:pathLst>
              <a:path extrusionOk="0" h="21600" w="21600">
                <a:moveTo>
                  <a:pt x="0" y="0"/>
                </a:moveTo>
                <a:lnTo>
                  <a:pt x="0" y="21600"/>
                </a:lnTo>
                <a:lnTo>
                  <a:pt x="20418" y="21600"/>
                </a:lnTo>
                <a:lnTo>
                  <a:pt x="20418" y="18844"/>
                </a:lnTo>
                <a:lnTo>
                  <a:pt x="21600" y="16940"/>
                </a:lnTo>
                <a:lnTo>
                  <a:pt x="20418" y="15035"/>
                </a:lnTo>
                <a:lnTo>
                  <a:pt x="20418" y="0"/>
                </a:lnTo>
                <a:lnTo>
                  <a:pt x="0"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62" name="Google Shape;62;p14"/>
          <p:cNvSpPr txBox="1"/>
          <p:nvPr>
            <p:ph idx="4294967295" type="subTitle"/>
          </p:nvPr>
        </p:nvSpPr>
        <p:spPr>
          <a:xfrm>
            <a:off x="2703043" y="7545915"/>
            <a:ext cx="11079461" cy="1778993"/>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+982 23489234 | fabulousbf@gmail.com | fabulousbf.com</a:t>
            </a:r>
            <a:endParaRPr/>
          </a:p>
        </p:txBody>
      </p:sp>
      <p:sp>
        <p:nvSpPr>
          <p:cNvPr id="63" name="Google Shape;63;p14"/>
          <p:cNvSpPr txBox="1"/>
          <p:nvPr>
            <p:ph idx="4294967295" type="ctrTitle"/>
          </p:nvPr>
        </p:nvSpPr>
        <p:spPr>
          <a:xfrm>
            <a:off x="2703043" y="4645092"/>
            <a:ext cx="12780314" cy="3079378"/>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FFFFFF"/>
              </a:buClr>
              <a:buSzPts val="7380"/>
              <a:buFont typeface="Josefin Sans"/>
              <a:buNone/>
            </a:pPr>
            <a:r>
              <a:rPr b="1" i="0" lang="en-US" sz="7380" u="none" cap="none" strike="noStrike">
                <a:solidFill>
                  <a:srgbClr val="FFFFFF"/>
                </a:solidFill>
                <a:latin typeface="Josefin Sans"/>
                <a:ea typeface="Josefin Sans"/>
                <a:cs typeface="Josefin Sans"/>
                <a:sym typeface="Josefin Sans"/>
              </a:rPr>
              <a:t>FABULOUS BOUTIQUE AND FASHION</a:t>
            </a:r>
            <a:endParaRPr/>
          </a:p>
        </p:txBody>
      </p:sp>
      <p:sp>
        <p:nvSpPr>
          <p:cNvPr id="64" name="Google Shape;64;p14"/>
          <p:cNvSpPr/>
          <p:nvPr/>
        </p:nvSpPr>
        <p:spPr>
          <a:xfrm>
            <a:off x="23160561" y="1746238"/>
            <a:ext cx="1223439" cy="2981746"/>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0" name="Shape 160"/>
        <p:cNvGrpSpPr/>
        <p:nvPr/>
      </p:nvGrpSpPr>
      <p:grpSpPr>
        <a:xfrm>
          <a:off x="0" y="0"/>
          <a:ext cx="0" cy="0"/>
          <a:chOff x="0" y="0"/>
          <a:chExt cx="0" cy="0"/>
        </a:xfrm>
      </p:grpSpPr>
      <p:sp>
        <p:nvSpPr>
          <p:cNvPr id="161" name="Google Shape;161;p23"/>
          <p:cNvSpPr/>
          <p:nvPr/>
        </p:nvSpPr>
        <p:spPr>
          <a:xfrm>
            <a:off x="9575800" y="4969271"/>
            <a:ext cx="13208000" cy="3777854"/>
          </a:xfrm>
          <a:custGeom>
            <a:rect b="b" l="l" r="r" t="t"/>
            <a:pathLst>
              <a:path extrusionOk="0" h="21600" w="21600">
                <a:moveTo>
                  <a:pt x="1738" y="0"/>
                </a:moveTo>
                <a:lnTo>
                  <a:pt x="1738" y="7763"/>
                </a:lnTo>
                <a:lnTo>
                  <a:pt x="0" y="10799"/>
                </a:lnTo>
                <a:lnTo>
                  <a:pt x="1738" y="13837"/>
                </a:lnTo>
                <a:lnTo>
                  <a:pt x="1738" y="21600"/>
                </a:lnTo>
                <a:lnTo>
                  <a:pt x="19523" y="21600"/>
                </a:lnTo>
                <a:lnTo>
                  <a:pt x="19919" y="21600"/>
                </a:lnTo>
                <a:lnTo>
                  <a:pt x="21600" y="21600"/>
                </a:lnTo>
                <a:lnTo>
                  <a:pt x="21600" y="0"/>
                </a:lnTo>
                <a:lnTo>
                  <a:pt x="19919" y="0"/>
                </a:lnTo>
                <a:lnTo>
                  <a:pt x="19523" y="0"/>
                </a:lnTo>
                <a:lnTo>
                  <a:pt x="1738" y="0"/>
                </a:lnTo>
                <a:close/>
              </a:path>
            </a:pathLst>
          </a:custGeom>
          <a:solidFill>
            <a:srgbClr val="929292"/>
          </a:solidFill>
          <a:ln>
            <a:noFill/>
          </a:ln>
          <a:effectLst>
            <a:outerShdw blurRad="2159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B53D04"/>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2" name="Google Shape;162;p23"/>
          <p:cNvSpPr txBox="1"/>
          <p:nvPr>
            <p:ph type="title"/>
          </p:nvPr>
        </p:nvSpPr>
        <p:spPr>
          <a:xfrm>
            <a:off x="1447353" y="5934680"/>
            <a:ext cx="6877547" cy="1846641"/>
          </a:xfrm>
          <a:prstGeom prst="rect">
            <a:avLst/>
          </a:prstGeom>
          <a:noFill/>
          <a:ln>
            <a:noFill/>
          </a:ln>
        </p:spPr>
        <p:txBody>
          <a:bodyPr anchorCtr="0" anchor="ctr" bIns="50800" lIns="50800" spcFirstLastPara="1" rIns="50800" wrap="square" tIns="50800">
            <a:noAutofit/>
          </a:bodyPr>
          <a:lstStyle/>
          <a:p>
            <a:pPr indent="0" lvl="0" marL="0" rtl="0" algn="l">
              <a:lnSpc>
                <a:spcPct val="120000"/>
              </a:lnSpc>
              <a:spcBef>
                <a:spcPts val="0"/>
              </a:spcBef>
              <a:spcAft>
                <a:spcPts val="0"/>
              </a:spcAft>
              <a:buClr>
                <a:srgbClr val="B53D04"/>
              </a:buClr>
              <a:buSzPts val="8000"/>
              <a:buFont typeface="Josefin Sans"/>
              <a:buNone/>
            </a:pPr>
            <a:r>
              <a:rPr b="1" lang="en-US" sz="8000">
                <a:solidFill>
                  <a:srgbClr val="B53D04"/>
                </a:solidFill>
                <a:latin typeface="Josefin Sans"/>
                <a:ea typeface="Josefin Sans"/>
                <a:cs typeface="Josefin Sans"/>
                <a:sym typeface="Josefin Sans"/>
              </a:rPr>
              <a:t>MAIN GOAL</a:t>
            </a:r>
            <a:endParaRPr/>
          </a:p>
        </p:txBody>
      </p:sp>
      <p:sp>
        <p:nvSpPr>
          <p:cNvPr id="163" name="Google Shape;163;p23"/>
          <p:cNvSpPr/>
          <p:nvPr/>
        </p:nvSpPr>
        <p:spPr>
          <a:xfrm>
            <a:off x="11557987" y="5518149"/>
            <a:ext cx="10291277"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As the founder &amp; chairman of this company I am proud to introduce you the Fabulous Boutique &amp; Fashion. It was founded with an initial aim to provide fabulous fashion products at an affordable price point that various clients can avail of.</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7" name="Shape 167"/>
        <p:cNvGrpSpPr/>
        <p:nvPr/>
      </p:nvGrpSpPr>
      <p:grpSpPr>
        <a:xfrm>
          <a:off x="0" y="0"/>
          <a:ext cx="0" cy="0"/>
          <a:chOff x="0" y="0"/>
          <a:chExt cx="0" cy="0"/>
        </a:xfrm>
      </p:grpSpPr>
      <p:sp>
        <p:nvSpPr>
          <p:cNvPr id="168" name="Google Shape;168;p24"/>
          <p:cNvSpPr/>
          <p:nvPr/>
        </p:nvSpPr>
        <p:spPr>
          <a:xfrm>
            <a:off x="1562100" y="4935934"/>
            <a:ext cx="6647657" cy="5622132"/>
          </a:xfrm>
          <a:custGeom>
            <a:rect b="b" l="l" r="r" t="t"/>
            <a:pathLst>
              <a:path extrusionOk="0" h="21600" w="21600">
                <a:moveTo>
                  <a:pt x="3333" y="0"/>
                </a:moveTo>
                <a:lnTo>
                  <a:pt x="3333" y="8830"/>
                </a:lnTo>
                <a:lnTo>
                  <a:pt x="0" y="10800"/>
                </a:lnTo>
                <a:lnTo>
                  <a:pt x="3333" y="12772"/>
                </a:lnTo>
                <a:lnTo>
                  <a:pt x="3333" y="21600"/>
                </a:lnTo>
                <a:lnTo>
                  <a:pt x="21600" y="21600"/>
                </a:lnTo>
                <a:lnTo>
                  <a:pt x="21600" y="0"/>
                </a:lnTo>
                <a:lnTo>
                  <a:pt x="3333"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69" name="Google Shape;169;p24"/>
          <p:cNvSpPr/>
          <p:nvPr/>
        </p:nvSpPr>
        <p:spPr>
          <a:xfrm>
            <a:off x="8855471" y="4935934"/>
            <a:ext cx="6647658" cy="5622132"/>
          </a:xfrm>
          <a:custGeom>
            <a:rect b="b" l="l" r="r" t="t"/>
            <a:pathLst>
              <a:path extrusionOk="0" h="21600" w="21600">
                <a:moveTo>
                  <a:pt x="3333" y="0"/>
                </a:moveTo>
                <a:lnTo>
                  <a:pt x="3333" y="8828"/>
                </a:lnTo>
                <a:lnTo>
                  <a:pt x="0" y="10800"/>
                </a:lnTo>
                <a:lnTo>
                  <a:pt x="3333" y="12772"/>
                </a:lnTo>
                <a:lnTo>
                  <a:pt x="3333" y="21600"/>
                </a:lnTo>
                <a:lnTo>
                  <a:pt x="21600" y="21600"/>
                </a:lnTo>
                <a:lnTo>
                  <a:pt x="21600" y="0"/>
                </a:lnTo>
                <a:lnTo>
                  <a:pt x="3333" y="0"/>
                </a:lnTo>
                <a:close/>
              </a:path>
            </a:pathLst>
          </a:cu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0" name="Google Shape;170;p24"/>
          <p:cNvSpPr/>
          <p:nvPr/>
        </p:nvSpPr>
        <p:spPr>
          <a:xfrm>
            <a:off x="16148844" y="4935934"/>
            <a:ext cx="6647657" cy="5622132"/>
          </a:xfrm>
          <a:custGeom>
            <a:rect b="b" l="l" r="r" t="t"/>
            <a:pathLst>
              <a:path extrusionOk="0" h="21600" w="21600">
                <a:moveTo>
                  <a:pt x="3333" y="0"/>
                </a:moveTo>
                <a:lnTo>
                  <a:pt x="3333" y="8828"/>
                </a:lnTo>
                <a:lnTo>
                  <a:pt x="0" y="10800"/>
                </a:lnTo>
                <a:lnTo>
                  <a:pt x="3333" y="12772"/>
                </a:lnTo>
                <a:lnTo>
                  <a:pt x="3333" y="21600"/>
                </a:lnTo>
                <a:lnTo>
                  <a:pt x="21600" y="21600"/>
                </a:lnTo>
                <a:lnTo>
                  <a:pt x="21600" y="0"/>
                </a:lnTo>
                <a:lnTo>
                  <a:pt x="3333"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71" name="Google Shape;171;p24"/>
          <p:cNvSpPr txBox="1"/>
          <p:nvPr>
            <p:ph type="title"/>
          </p:nvPr>
        </p:nvSpPr>
        <p:spPr>
          <a:xfrm>
            <a:off x="5381228" y="1083280"/>
            <a:ext cx="13621543" cy="1846641"/>
          </a:xfrm>
          <a:prstGeom prst="rect">
            <a:avLst/>
          </a:prstGeom>
          <a:noFill/>
          <a:ln>
            <a:noFill/>
          </a:ln>
        </p:spPr>
        <p:txBody>
          <a:bodyPr anchorCtr="0" anchor="ctr" bIns="50800" lIns="50800" spcFirstLastPara="1" rIns="50800" wrap="square" tIns="50800">
            <a:noAutofit/>
          </a:bodyPr>
          <a:lstStyle/>
          <a:p>
            <a:pPr indent="0" lvl="0" marL="0" rtl="0" algn="ctr">
              <a:lnSpc>
                <a:spcPct val="120000"/>
              </a:lnSpc>
              <a:spcBef>
                <a:spcPts val="0"/>
              </a:spcBef>
              <a:spcAft>
                <a:spcPts val="0"/>
              </a:spcAft>
              <a:buClr>
                <a:srgbClr val="B53D04"/>
              </a:buClr>
              <a:buSzPts val="8000"/>
              <a:buFont typeface="Josefin Sans"/>
              <a:buNone/>
            </a:pPr>
            <a:r>
              <a:rPr b="1" lang="en-US" sz="8000">
                <a:solidFill>
                  <a:srgbClr val="B53D04"/>
                </a:solidFill>
                <a:latin typeface="Josefin Sans"/>
                <a:ea typeface="Josefin Sans"/>
                <a:cs typeface="Josefin Sans"/>
                <a:sym typeface="Josefin Sans"/>
              </a:rPr>
              <a:t>OVERVIEW OF GROWTH</a:t>
            </a:r>
            <a:endParaRPr/>
          </a:p>
        </p:txBody>
      </p:sp>
      <p:sp>
        <p:nvSpPr>
          <p:cNvPr id="172" name="Google Shape;172;p24"/>
          <p:cNvSpPr/>
          <p:nvPr/>
        </p:nvSpPr>
        <p:spPr>
          <a:xfrm>
            <a:off x="2797686" y="7935479"/>
            <a:ext cx="5202505" cy="10795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Increase in annual profits as of December 2022</a:t>
            </a:r>
            <a:endParaRPr/>
          </a:p>
        </p:txBody>
      </p:sp>
      <p:sp>
        <p:nvSpPr>
          <p:cNvPr id="173" name="Google Shape;173;p24"/>
          <p:cNvSpPr/>
          <p:nvPr/>
        </p:nvSpPr>
        <p:spPr>
          <a:xfrm>
            <a:off x="3825295" y="5958320"/>
            <a:ext cx="3147288" cy="18796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D5D5D5"/>
              </a:buClr>
              <a:buSzPts val="12000"/>
              <a:buFont typeface="Roboto Black"/>
              <a:buNone/>
            </a:pPr>
            <a:r>
              <a:rPr b="0" i="0" lang="en-US" sz="12000" u="none" cap="none" strike="noStrike">
                <a:solidFill>
                  <a:srgbClr val="D5D5D5"/>
                </a:solidFill>
                <a:latin typeface="Roboto Black"/>
                <a:ea typeface="Roboto Black"/>
                <a:cs typeface="Roboto Black"/>
                <a:sym typeface="Roboto Black"/>
              </a:rPr>
              <a:t>50%</a:t>
            </a:r>
            <a:endParaRPr/>
          </a:p>
        </p:txBody>
      </p:sp>
      <p:sp>
        <p:nvSpPr>
          <p:cNvPr id="174" name="Google Shape;174;p24"/>
          <p:cNvSpPr/>
          <p:nvPr/>
        </p:nvSpPr>
        <p:spPr>
          <a:xfrm>
            <a:off x="10090984" y="7922779"/>
            <a:ext cx="5202505" cy="1612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Increase in customer satisfaction as </a:t>
            </a:r>
            <a:endParaRPr/>
          </a:p>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of March 2024</a:t>
            </a:r>
            <a:endParaRPr/>
          </a:p>
        </p:txBody>
      </p:sp>
      <p:sp>
        <p:nvSpPr>
          <p:cNvPr id="175" name="Google Shape;175;p24"/>
          <p:cNvSpPr/>
          <p:nvPr/>
        </p:nvSpPr>
        <p:spPr>
          <a:xfrm>
            <a:off x="11223375" y="5958320"/>
            <a:ext cx="3147288" cy="18796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B53D04"/>
              </a:buClr>
              <a:buSzPts val="12000"/>
              <a:buFont typeface="Roboto Black"/>
              <a:buNone/>
            </a:pPr>
            <a:r>
              <a:rPr b="0" i="0" lang="en-US" sz="12000" u="none" cap="none" strike="noStrike">
                <a:solidFill>
                  <a:srgbClr val="B53D04"/>
                </a:solidFill>
                <a:latin typeface="Roboto Black"/>
                <a:ea typeface="Roboto Black"/>
                <a:cs typeface="Roboto Black"/>
                <a:sym typeface="Roboto Black"/>
              </a:rPr>
              <a:t>60%</a:t>
            </a:r>
            <a:endParaRPr/>
          </a:p>
        </p:txBody>
      </p:sp>
      <p:sp>
        <p:nvSpPr>
          <p:cNvPr id="176" name="Google Shape;176;p24"/>
          <p:cNvSpPr/>
          <p:nvPr/>
        </p:nvSpPr>
        <p:spPr>
          <a:xfrm>
            <a:off x="17384281" y="7922779"/>
            <a:ext cx="5202505" cy="1612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Increase in shops sold products in the market as of March 2023</a:t>
            </a:r>
            <a:endParaRPr/>
          </a:p>
        </p:txBody>
      </p:sp>
      <p:sp>
        <p:nvSpPr>
          <p:cNvPr id="177" name="Google Shape;177;p24"/>
          <p:cNvSpPr/>
          <p:nvPr/>
        </p:nvSpPr>
        <p:spPr>
          <a:xfrm>
            <a:off x="18621455" y="5958320"/>
            <a:ext cx="3021975" cy="18796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D5D5D5"/>
              </a:buClr>
              <a:buSzPts val="12000"/>
              <a:buFont typeface="Roboto Black"/>
              <a:buNone/>
            </a:pPr>
            <a:r>
              <a:rPr b="0" i="0" lang="en-US" sz="12000" u="none" cap="none" strike="noStrike">
                <a:solidFill>
                  <a:srgbClr val="D5D5D5"/>
                </a:solidFill>
                <a:latin typeface="Roboto Black"/>
                <a:ea typeface="Roboto Black"/>
                <a:cs typeface="Roboto Black"/>
                <a:sym typeface="Roboto Black"/>
              </a:rPr>
              <a:t>60%</a:t>
            </a:r>
            <a:endParaRPr/>
          </a:p>
        </p:txBody>
      </p:sp>
      <p:sp>
        <p:nvSpPr>
          <p:cNvPr id="178" name="Google Shape;178;p24"/>
          <p:cNvSpPr/>
          <p:nvPr/>
        </p:nvSpPr>
        <p:spPr>
          <a:xfrm rot="-5400000">
            <a:off x="11963172" y="1295172"/>
            <a:ext cx="432256" cy="24409401"/>
          </a:xfrm>
          <a:prstGeom prst="rect">
            <a:avLst/>
          </a:pr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25"/>
          <p:cNvSpPr/>
          <p:nvPr/>
        </p:nvSpPr>
        <p:spPr>
          <a:xfrm>
            <a:off x="1578371" y="3282950"/>
            <a:ext cx="11148220" cy="1846660"/>
          </a:xfrm>
          <a:custGeom>
            <a:rect b="b" l="l" r="r" t="t"/>
            <a:pathLst>
              <a:path extrusionOk="0" h="21600" w="21600">
                <a:moveTo>
                  <a:pt x="1346" y="0"/>
                </a:moveTo>
                <a:lnTo>
                  <a:pt x="1346" y="6736"/>
                </a:lnTo>
                <a:lnTo>
                  <a:pt x="0" y="10798"/>
                </a:lnTo>
                <a:lnTo>
                  <a:pt x="1346" y="14864"/>
                </a:lnTo>
                <a:lnTo>
                  <a:pt x="1346" y="21600"/>
                </a:lnTo>
                <a:lnTo>
                  <a:pt x="21600" y="21600"/>
                </a:lnTo>
                <a:lnTo>
                  <a:pt x="21600" y="0"/>
                </a:lnTo>
                <a:lnTo>
                  <a:pt x="1346" y="0"/>
                </a:lnTo>
                <a:close/>
              </a:path>
            </a:pathLst>
          </a:cu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4" name="Google Shape;184;p25"/>
          <p:cNvSpPr/>
          <p:nvPr/>
        </p:nvSpPr>
        <p:spPr>
          <a:xfrm>
            <a:off x="11624071" y="10236200"/>
            <a:ext cx="11148220" cy="1846660"/>
          </a:xfrm>
          <a:custGeom>
            <a:rect b="b" l="l" r="r" t="t"/>
            <a:pathLst>
              <a:path extrusionOk="0" h="21600" w="21600">
                <a:moveTo>
                  <a:pt x="1346" y="0"/>
                </a:moveTo>
                <a:lnTo>
                  <a:pt x="1346" y="6736"/>
                </a:lnTo>
                <a:lnTo>
                  <a:pt x="0" y="10798"/>
                </a:lnTo>
                <a:lnTo>
                  <a:pt x="1346" y="14864"/>
                </a:lnTo>
                <a:lnTo>
                  <a:pt x="1346" y="21600"/>
                </a:lnTo>
                <a:lnTo>
                  <a:pt x="21600" y="21600"/>
                </a:lnTo>
                <a:lnTo>
                  <a:pt x="21600" y="0"/>
                </a:lnTo>
                <a:lnTo>
                  <a:pt x="1346"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5" name="Google Shape;185;p25"/>
          <p:cNvSpPr/>
          <p:nvPr/>
        </p:nvSpPr>
        <p:spPr>
          <a:xfrm>
            <a:off x="8042671" y="7918450"/>
            <a:ext cx="11148220" cy="1846660"/>
          </a:xfrm>
          <a:custGeom>
            <a:rect b="b" l="l" r="r" t="t"/>
            <a:pathLst>
              <a:path extrusionOk="0" h="21600" w="21600">
                <a:moveTo>
                  <a:pt x="1346" y="0"/>
                </a:moveTo>
                <a:lnTo>
                  <a:pt x="1346" y="6736"/>
                </a:lnTo>
                <a:lnTo>
                  <a:pt x="0" y="10798"/>
                </a:lnTo>
                <a:lnTo>
                  <a:pt x="1346" y="14864"/>
                </a:lnTo>
                <a:lnTo>
                  <a:pt x="1346" y="21600"/>
                </a:lnTo>
                <a:lnTo>
                  <a:pt x="21600" y="21600"/>
                </a:lnTo>
                <a:lnTo>
                  <a:pt x="21600" y="0"/>
                </a:lnTo>
                <a:lnTo>
                  <a:pt x="1346"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6" name="Google Shape;186;p25"/>
          <p:cNvSpPr/>
          <p:nvPr/>
        </p:nvSpPr>
        <p:spPr>
          <a:xfrm>
            <a:off x="4473971" y="5600700"/>
            <a:ext cx="11148220" cy="1846660"/>
          </a:xfrm>
          <a:custGeom>
            <a:rect b="b" l="l" r="r" t="t"/>
            <a:pathLst>
              <a:path extrusionOk="0" h="21600" w="21600">
                <a:moveTo>
                  <a:pt x="1346" y="0"/>
                </a:moveTo>
                <a:lnTo>
                  <a:pt x="1346" y="6736"/>
                </a:lnTo>
                <a:lnTo>
                  <a:pt x="0" y="10798"/>
                </a:lnTo>
                <a:lnTo>
                  <a:pt x="1346" y="14864"/>
                </a:lnTo>
                <a:lnTo>
                  <a:pt x="1346" y="21600"/>
                </a:lnTo>
                <a:lnTo>
                  <a:pt x="21600" y="21600"/>
                </a:lnTo>
                <a:lnTo>
                  <a:pt x="21600" y="0"/>
                </a:lnTo>
                <a:lnTo>
                  <a:pt x="1346" y="0"/>
                </a:lnTo>
                <a:close/>
              </a:path>
            </a:pathLst>
          </a:cu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7" name="Google Shape;187;p25"/>
          <p:cNvSpPr txBox="1"/>
          <p:nvPr>
            <p:ph type="title"/>
          </p:nvPr>
        </p:nvSpPr>
        <p:spPr>
          <a:xfrm>
            <a:off x="1520428" y="1083280"/>
            <a:ext cx="13621543" cy="1846641"/>
          </a:xfrm>
          <a:prstGeom prst="rect">
            <a:avLst/>
          </a:prstGeom>
          <a:noFill/>
          <a:ln>
            <a:noFill/>
          </a:ln>
        </p:spPr>
        <p:txBody>
          <a:bodyPr anchorCtr="0" anchor="ctr" bIns="50800" lIns="50800" spcFirstLastPara="1" rIns="50800" wrap="square" tIns="50800">
            <a:noAutofit/>
          </a:bodyPr>
          <a:lstStyle/>
          <a:p>
            <a:pPr indent="0" lvl="0" marL="0" rtl="0" algn="l">
              <a:lnSpc>
                <a:spcPct val="120000"/>
              </a:lnSpc>
              <a:spcBef>
                <a:spcPts val="0"/>
              </a:spcBef>
              <a:spcAft>
                <a:spcPts val="0"/>
              </a:spcAft>
              <a:buClr>
                <a:srgbClr val="B53D04"/>
              </a:buClr>
              <a:buSzPts val="8000"/>
              <a:buFont typeface="Josefin Sans"/>
              <a:buNone/>
            </a:pPr>
            <a:r>
              <a:rPr b="1" lang="en-US" sz="8000">
                <a:solidFill>
                  <a:srgbClr val="B53D04"/>
                </a:solidFill>
                <a:latin typeface="Josefin Sans"/>
                <a:ea typeface="Josefin Sans"/>
                <a:cs typeface="Josefin Sans"/>
                <a:sym typeface="Josefin Sans"/>
              </a:rPr>
              <a:t>WHAT WE OFFER</a:t>
            </a:r>
            <a:endParaRPr/>
          </a:p>
        </p:txBody>
      </p:sp>
      <p:sp>
        <p:nvSpPr>
          <p:cNvPr id="188" name="Google Shape;188;p25"/>
          <p:cNvSpPr/>
          <p:nvPr/>
        </p:nvSpPr>
        <p:spPr>
          <a:xfrm rot="-5400000">
            <a:off x="11963172" y="1295172"/>
            <a:ext cx="432256" cy="24409401"/>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89" name="Google Shape;189;p25"/>
          <p:cNvSpPr/>
          <p:nvPr/>
        </p:nvSpPr>
        <p:spPr>
          <a:xfrm>
            <a:off x="3573259" y="3933220"/>
            <a:ext cx="7853273"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Lots of Amazing Products &amp; Promos</a:t>
            </a:r>
            <a:endParaRPr/>
          </a:p>
        </p:txBody>
      </p:sp>
      <p:sp>
        <p:nvSpPr>
          <p:cNvPr id="190" name="Google Shape;190;p25"/>
          <p:cNvSpPr/>
          <p:nvPr/>
        </p:nvSpPr>
        <p:spPr>
          <a:xfrm>
            <a:off x="6468859" y="6250970"/>
            <a:ext cx="7853273"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On Trend Shoes &amp; Clothes</a:t>
            </a:r>
            <a:endParaRPr/>
          </a:p>
        </p:txBody>
      </p:sp>
      <p:sp>
        <p:nvSpPr>
          <p:cNvPr id="191" name="Google Shape;191;p25"/>
          <p:cNvSpPr/>
          <p:nvPr/>
        </p:nvSpPr>
        <p:spPr>
          <a:xfrm>
            <a:off x="10037559" y="8568720"/>
            <a:ext cx="7853273"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Excellent Fashion Products</a:t>
            </a:r>
            <a:endParaRPr/>
          </a:p>
        </p:txBody>
      </p:sp>
      <p:sp>
        <p:nvSpPr>
          <p:cNvPr id="192" name="Google Shape;192;p25"/>
          <p:cNvSpPr/>
          <p:nvPr/>
        </p:nvSpPr>
        <p:spPr>
          <a:xfrm>
            <a:off x="13618959" y="10886470"/>
            <a:ext cx="7853273" cy="5461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Friendly Customer Care &amp; Service</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sp>
        <p:nvSpPr>
          <p:cNvPr id="197" name="Google Shape;197;p26"/>
          <p:cNvSpPr txBox="1"/>
          <p:nvPr>
            <p:ph type="title"/>
          </p:nvPr>
        </p:nvSpPr>
        <p:spPr>
          <a:xfrm>
            <a:off x="1444228" y="5934679"/>
            <a:ext cx="9526886" cy="1846642"/>
          </a:xfrm>
          <a:prstGeom prst="rect">
            <a:avLst/>
          </a:prstGeom>
          <a:noFill/>
          <a:ln>
            <a:noFill/>
          </a:ln>
        </p:spPr>
        <p:txBody>
          <a:bodyPr anchorCtr="0" anchor="ctr" bIns="50800" lIns="50800" spcFirstLastPara="1" rIns="50800" wrap="square" tIns="50800">
            <a:noAutofit/>
          </a:bodyPr>
          <a:lstStyle/>
          <a:p>
            <a:pPr indent="0" lvl="0" marL="0" rtl="0" algn="l">
              <a:lnSpc>
                <a:spcPct val="120000"/>
              </a:lnSpc>
              <a:spcBef>
                <a:spcPts val="0"/>
              </a:spcBef>
              <a:spcAft>
                <a:spcPts val="0"/>
              </a:spcAft>
              <a:buClr>
                <a:srgbClr val="B53D04"/>
              </a:buClr>
              <a:buSzPts val="8000"/>
              <a:buFont typeface="Josefin Sans"/>
              <a:buNone/>
            </a:pPr>
            <a:r>
              <a:rPr b="1" lang="en-US" sz="8000">
                <a:solidFill>
                  <a:srgbClr val="B53D04"/>
                </a:solidFill>
                <a:latin typeface="Josefin Sans"/>
                <a:ea typeface="Josefin Sans"/>
                <a:cs typeface="Josefin Sans"/>
                <a:sym typeface="Josefin Sans"/>
              </a:rPr>
              <a:t>IMAGE GALLERY</a:t>
            </a:r>
            <a:endParaRPr/>
          </a:p>
        </p:txBody>
      </p:sp>
      <p:pic>
        <p:nvPicPr>
          <p:cNvPr id="198" name="Google Shape;198;p26"/>
          <p:cNvPicPr preferRelativeResize="0"/>
          <p:nvPr/>
        </p:nvPicPr>
        <p:blipFill rotWithShape="1">
          <a:blip r:embed="rId3">
            <a:alphaModFix/>
          </a:blip>
          <a:srcRect b="25654" l="739" r="739" t="9465"/>
          <a:stretch/>
        </p:blipFill>
        <p:spPr>
          <a:xfrm>
            <a:off x="13665919" y="7918450"/>
            <a:ext cx="5891263" cy="5829251"/>
          </a:xfrm>
          <a:prstGeom prst="rect">
            <a:avLst/>
          </a:prstGeom>
          <a:noFill/>
          <a:ln>
            <a:noFill/>
          </a:ln>
        </p:spPr>
      </p:pic>
      <p:pic>
        <p:nvPicPr>
          <p:cNvPr id="199" name="Google Shape;199;p26"/>
          <p:cNvPicPr preferRelativeResize="0"/>
          <p:nvPr/>
        </p:nvPicPr>
        <p:blipFill rotWithShape="1">
          <a:blip r:embed="rId4">
            <a:alphaModFix/>
          </a:blip>
          <a:srcRect b="15477" l="1962" r="856" t="9379"/>
          <a:stretch/>
        </p:blipFill>
        <p:spPr>
          <a:xfrm>
            <a:off x="11356677" y="1593850"/>
            <a:ext cx="4848772" cy="5633492"/>
          </a:xfrm>
          <a:prstGeom prst="rect">
            <a:avLst/>
          </a:prstGeom>
          <a:noFill/>
          <a:ln>
            <a:noFill/>
          </a:ln>
        </p:spPr>
      </p:pic>
      <p:pic>
        <p:nvPicPr>
          <p:cNvPr id="200" name="Google Shape;200;p26"/>
          <p:cNvPicPr preferRelativeResize="0"/>
          <p:nvPr/>
        </p:nvPicPr>
        <p:blipFill rotWithShape="1">
          <a:blip r:embed="rId5">
            <a:alphaModFix/>
          </a:blip>
          <a:srcRect b="22507" l="1010" r="4758" t="4064"/>
          <a:stretch/>
        </p:blipFill>
        <p:spPr>
          <a:xfrm>
            <a:off x="16580098" y="-19348"/>
            <a:ext cx="6198345" cy="7246690"/>
          </a:xfrm>
          <a:prstGeom prst="rect">
            <a:avLst/>
          </a:prstGeom>
          <a:noFill/>
          <a:ln>
            <a:noFill/>
          </a:ln>
        </p:spPr>
      </p:pic>
      <p:pic>
        <p:nvPicPr>
          <p:cNvPr id="201" name="Google Shape;201;p26"/>
          <p:cNvPicPr preferRelativeResize="0"/>
          <p:nvPr/>
        </p:nvPicPr>
        <p:blipFill rotWithShape="1">
          <a:blip r:embed="rId6">
            <a:alphaModFix/>
          </a:blip>
          <a:srcRect b="0" l="1661" r="1470" t="34074"/>
          <a:stretch/>
        </p:blipFill>
        <p:spPr>
          <a:xfrm>
            <a:off x="4153619" y="7918450"/>
            <a:ext cx="9156354" cy="4153415"/>
          </a:xfrm>
          <a:prstGeom prst="rect">
            <a:avLst/>
          </a:prstGeom>
          <a:noFill/>
          <a:ln>
            <a:noFill/>
          </a:ln>
        </p:spPr>
      </p:pic>
      <p:pic>
        <p:nvPicPr>
          <p:cNvPr id="202" name="Google Shape;202;p26"/>
          <p:cNvPicPr preferRelativeResize="0"/>
          <p:nvPr/>
        </p:nvPicPr>
        <p:blipFill rotWithShape="1">
          <a:blip r:embed="rId7">
            <a:alphaModFix/>
          </a:blip>
          <a:srcRect b="9774" l="1767" r="2238" t="26221"/>
          <a:stretch/>
        </p:blipFill>
        <p:spPr>
          <a:xfrm>
            <a:off x="6657677" y="1593850"/>
            <a:ext cx="4324351" cy="4324350"/>
          </a:xfrm>
          <a:prstGeom prst="rect">
            <a:avLst/>
          </a:prstGeom>
          <a:noFill/>
          <a:ln>
            <a:noFill/>
          </a:ln>
        </p:spPr>
      </p:pic>
      <p:sp>
        <p:nvSpPr>
          <p:cNvPr id="203" name="Google Shape;203;p26"/>
          <p:cNvSpPr/>
          <p:nvPr/>
        </p:nvSpPr>
        <p:spPr>
          <a:xfrm>
            <a:off x="0" y="0"/>
            <a:ext cx="432256" cy="13716000"/>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27"/>
          <p:cNvPicPr preferRelativeResize="0"/>
          <p:nvPr/>
        </p:nvPicPr>
        <p:blipFill rotWithShape="1">
          <a:blip r:embed="rId3">
            <a:alphaModFix/>
          </a:blip>
          <a:srcRect b="31235" l="15574" r="16004" t="2171"/>
          <a:stretch/>
        </p:blipFill>
        <p:spPr>
          <a:xfrm>
            <a:off x="1600200" y="4232870"/>
            <a:ext cx="5371307" cy="7832130"/>
          </a:xfrm>
          <a:prstGeom prst="rect">
            <a:avLst/>
          </a:prstGeom>
          <a:noFill/>
          <a:ln>
            <a:noFill/>
          </a:ln>
        </p:spPr>
      </p:pic>
      <p:pic>
        <p:nvPicPr>
          <p:cNvPr id="209" name="Google Shape;209;p27"/>
          <p:cNvPicPr preferRelativeResize="0"/>
          <p:nvPr/>
        </p:nvPicPr>
        <p:blipFill rotWithShape="1">
          <a:blip r:embed="rId4">
            <a:alphaModFix/>
          </a:blip>
          <a:srcRect b="1971" l="20253" r="13871" t="1972"/>
          <a:stretch/>
        </p:blipFill>
        <p:spPr>
          <a:xfrm>
            <a:off x="14859000" y="4232870"/>
            <a:ext cx="5371307" cy="7832130"/>
          </a:xfrm>
          <a:prstGeom prst="rect">
            <a:avLst/>
          </a:prstGeom>
          <a:noFill/>
          <a:ln>
            <a:noFill/>
          </a:ln>
        </p:spPr>
      </p:pic>
      <p:pic>
        <p:nvPicPr>
          <p:cNvPr id="210" name="Google Shape;210;p27"/>
          <p:cNvPicPr preferRelativeResize="0"/>
          <p:nvPr/>
        </p:nvPicPr>
        <p:blipFill rotWithShape="1">
          <a:blip r:embed="rId5">
            <a:alphaModFix/>
          </a:blip>
          <a:srcRect b="718" l="2256" r="818" t="5049"/>
          <a:stretch/>
        </p:blipFill>
        <p:spPr>
          <a:xfrm>
            <a:off x="8223646" y="4232870"/>
            <a:ext cx="5371308" cy="7832130"/>
          </a:xfrm>
          <a:prstGeom prst="rect">
            <a:avLst/>
          </a:prstGeom>
          <a:noFill/>
          <a:ln>
            <a:noFill/>
          </a:ln>
        </p:spPr>
      </p:pic>
      <p:sp>
        <p:nvSpPr>
          <p:cNvPr id="211" name="Google Shape;211;p27"/>
          <p:cNvSpPr/>
          <p:nvPr/>
        </p:nvSpPr>
        <p:spPr>
          <a:xfrm>
            <a:off x="3606800" y="8728868"/>
            <a:ext cx="5930107" cy="2557464"/>
          </a:xfrm>
          <a:custGeom>
            <a:rect b="b" l="l" r="r" t="t"/>
            <a:pathLst>
              <a:path extrusionOk="0" h="21600" w="21600">
                <a:moveTo>
                  <a:pt x="2035" y="0"/>
                </a:moveTo>
                <a:lnTo>
                  <a:pt x="2035" y="8440"/>
                </a:lnTo>
                <a:lnTo>
                  <a:pt x="0" y="10800"/>
                </a:lnTo>
                <a:lnTo>
                  <a:pt x="2035" y="13160"/>
                </a:lnTo>
                <a:lnTo>
                  <a:pt x="2035" y="21600"/>
                </a:lnTo>
                <a:lnTo>
                  <a:pt x="21600" y="21600"/>
                </a:lnTo>
                <a:lnTo>
                  <a:pt x="21600" y="0"/>
                </a:lnTo>
                <a:lnTo>
                  <a:pt x="2035"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2" name="Google Shape;212;p27"/>
          <p:cNvSpPr/>
          <p:nvPr/>
        </p:nvSpPr>
        <p:spPr>
          <a:xfrm>
            <a:off x="16865600" y="8728868"/>
            <a:ext cx="5930107" cy="2557464"/>
          </a:xfrm>
          <a:custGeom>
            <a:rect b="b" l="l" r="r" t="t"/>
            <a:pathLst>
              <a:path extrusionOk="0" h="21600" w="21600">
                <a:moveTo>
                  <a:pt x="2035" y="0"/>
                </a:moveTo>
                <a:lnTo>
                  <a:pt x="2035" y="8440"/>
                </a:lnTo>
                <a:lnTo>
                  <a:pt x="0" y="10800"/>
                </a:lnTo>
                <a:lnTo>
                  <a:pt x="2035" y="13160"/>
                </a:lnTo>
                <a:lnTo>
                  <a:pt x="2035" y="21600"/>
                </a:lnTo>
                <a:lnTo>
                  <a:pt x="21600" y="21600"/>
                </a:lnTo>
                <a:lnTo>
                  <a:pt x="21600" y="0"/>
                </a:lnTo>
                <a:lnTo>
                  <a:pt x="2035"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3" name="Google Shape;213;p27"/>
          <p:cNvSpPr/>
          <p:nvPr/>
        </p:nvSpPr>
        <p:spPr>
          <a:xfrm>
            <a:off x="10230246" y="8728868"/>
            <a:ext cx="5930108" cy="2557464"/>
          </a:xfrm>
          <a:custGeom>
            <a:rect b="b" l="l" r="r" t="t"/>
            <a:pathLst>
              <a:path extrusionOk="0" h="21600" w="21600">
                <a:moveTo>
                  <a:pt x="2035" y="0"/>
                </a:moveTo>
                <a:lnTo>
                  <a:pt x="2035" y="8440"/>
                </a:lnTo>
                <a:lnTo>
                  <a:pt x="0" y="10800"/>
                </a:lnTo>
                <a:lnTo>
                  <a:pt x="2035" y="13160"/>
                </a:lnTo>
                <a:lnTo>
                  <a:pt x="2035" y="21600"/>
                </a:lnTo>
                <a:lnTo>
                  <a:pt x="21600" y="21600"/>
                </a:lnTo>
                <a:lnTo>
                  <a:pt x="21600" y="0"/>
                </a:lnTo>
                <a:lnTo>
                  <a:pt x="2035" y="0"/>
                </a:lnTo>
                <a:close/>
              </a:path>
            </a:pathLst>
          </a:custGeom>
          <a:solidFill>
            <a:srgbClr val="929292"/>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14" name="Google Shape;214;p27"/>
          <p:cNvSpPr txBox="1"/>
          <p:nvPr>
            <p:ph type="title"/>
          </p:nvPr>
        </p:nvSpPr>
        <p:spPr>
          <a:xfrm>
            <a:off x="5381228" y="1083280"/>
            <a:ext cx="13621543" cy="1846641"/>
          </a:xfrm>
          <a:prstGeom prst="rect">
            <a:avLst/>
          </a:prstGeom>
          <a:noFill/>
          <a:ln>
            <a:noFill/>
          </a:ln>
        </p:spPr>
        <p:txBody>
          <a:bodyPr anchorCtr="0" anchor="ctr" bIns="50800" lIns="50800" spcFirstLastPara="1" rIns="50800" wrap="square" tIns="50800">
            <a:noAutofit/>
          </a:bodyPr>
          <a:lstStyle/>
          <a:p>
            <a:pPr indent="0" lvl="0" marL="0" rtl="0" algn="ctr">
              <a:lnSpc>
                <a:spcPct val="120000"/>
              </a:lnSpc>
              <a:spcBef>
                <a:spcPts val="0"/>
              </a:spcBef>
              <a:spcAft>
                <a:spcPts val="0"/>
              </a:spcAft>
              <a:buClr>
                <a:srgbClr val="B53D04"/>
              </a:buClr>
              <a:buSzPts val="8000"/>
              <a:buFont typeface="Josefin Sans"/>
              <a:buNone/>
            </a:pPr>
            <a:r>
              <a:rPr b="1" lang="en-US" sz="8000">
                <a:solidFill>
                  <a:srgbClr val="B53D04"/>
                </a:solidFill>
                <a:latin typeface="Josefin Sans"/>
                <a:ea typeface="Josefin Sans"/>
                <a:cs typeface="Josefin Sans"/>
                <a:sym typeface="Josefin Sans"/>
              </a:rPr>
              <a:t>THE TEAM</a:t>
            </a:r>
            <a:endParaRPr/>
          </a:p>
        </p:txBody>
      </p:sp>
      <p:sp>
        <p:nvSpPr>
          <p:cNvPr id="215" name="Google Shape;215;p27"/>
          <p:cNvSpPr/>
          <p:nvPr/>
        </p:nvSpPr>
        <p:spPr>
          <a:xfrm>
            <a:off x="4960945" y="10193576"/>
            <a:ext cx="3780616"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Founder &amp; Chairman</a:t>
            </a:r>
            <a:endParaRPr/>
          </a:p>
        </p:txBody>
      </p:sp>
      <p:sp>
        <p:nvSpPr>
          <p:cNvPr id="216" name="Google Shape;216;p27"/>
          <p:cNvSpPr/>
          <p:nvPr/>
        </p:nvSpPr>
        <p:spPr>
          <a:xfrm>
            <a:off x="4491682" y="9351723"/>
            <a:ext cx="4719142" cy="787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Josefin Sans"/>
              <a:buNone/>
            </a:pPr>
            <a:r>
              <a:rPr b="1" i="0" lang="en-US" sz="4500" u="none" cap="none" strike="noStrike">
                <a:solidFill>
                  <a:srgbClr val="FFFFFF"/>
                </a:solidFill>
                <a:latin typeface="Josefin Sans"/>
                <a:ea typeface="Josefin Sans"/>
                <a:cs typeface="Josefin Sans"/>
                <a:sym typeface="Josefin Sans"/>
              </a:rPr>
              <a:t>Jerry Halsey</a:t>
            </a:r>
            <a:endParaRPr/>
          </a:p>
        </p:txBody>
      </p:sp>
      <p:sp>
        <p:nvSpPr>
          <p:cNvPr id="217" name="Google Shape;217;p27"/>
          <p:cNvSpPr/>
          <p:nvPr/>
        </p:nvSpPr>
        <p:spPr>
          <a:xfrm>
            <a:off x="11615745" y="10193576"/>
            <a:ext cx="3780616"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Chief Product Officer</a:t>
            </a:r>
            <a:endParaRPr/>
          </a:p>
        </p:txBody>
      </p:sp>
      <p:sp>
        <p:nvSpPr>
          <p:cNvPr id="218" name="Google Shape;218;p27"/>
          <p:cNvSpPr/>
          <p:nvPr/>
        </p:nvSpPr>
        <p:spPr>
          <a:xfrm>
            <a:off x="11146482" y="9351723"/>
            <a:ext cx="4719142" cy="787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Josefin Sans"/>
              <a:buNone/>
            </a:pPr>
            <a:r>
              <a:rPr b="1" i="0" lang="en-US" sz="4500" u="none" cap="none" strike="noStrike">
                <a:solidFill>
                  <a:srgbClr val="FFFFFF"/>
                </a:solidFill>
                <a:latin typeface="Josefin Sans"/>
                <a:ea typeface="Josefin Sans"/>
                <a:cs typeface="Josefin Sans"/>
                <a:sym typeface="Josefin Sans"/>
              </a:rPr>
              <a:t>Tony Bettany</a:t>
            </a:r>
            <a:endParaRPr/>
          </a:p>
        </p:txBody>
      </p:sp>
      <p:sp>
        <p:nvSpPr>
          <p:cNvPr id="219" name="Google Shape;219;p27"/>
          <p:cNvSpPr/>
          <p:nvPr/>
        </p:nvSpPr>
        <p:spPr>
          <a:xfrm>
            <a:off x="18257845" y="10193576"/>
            <a:ext cx="3780616" cy="469901"/>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2500"/>
              <a:buFont typeface="Roboto"/>
              <a:buNone/>
            </a:pPr>
            <a:r>
              <a:rPr b="0" i="1" lang="en-US" sz="2500" u="none" cap="none" strike="noStrike">
                <a:solidFill>
                  <a:srgbClr val="FFFFFF"/>
                </a:solidFill>
                <a:latin typeface="Roboto"/>
                <a:ea typeface="Roboto"/>
                <a:cs typeface="Roboto"/>
                <a:sym typeface="Roboto"/>
              </a:rPr>
              <a:t>Chief Operating Officer</a:t>
            </a:r>
            <a:endParaRPr/>
          </a:p>
        </p:txBody>
      </p:sp>
      <p:sp>
        <p:nvSpPr>
          <p:cNvPr id="220" name="Google Shape;220;p27"/>
          <p:cNvSpPr/>
          <p:nvPr/>
        </p:nvSpPr>
        <p:spPr>
          <a:xfrm>
            <a:off x="17686981" y="9351723"/>
            <a:ext cx="4832152" cy="787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4500"/>
              <a:buFont typeface="Josefin Sans"/>
              <a:buNone/>
            </a:pPr>
            <a:r>
              <a:rPr b="1" i="0" lang="en-US" sz="4500" u="none" cap="none" strike="noStrike">
                <a:solidFill>
                  <a:srgbClr val="FFFFFF"/>
                </a:solidFill>
                <a:latin typeface="Josefin Sans"/>
                <a:ea typeface="Josefin Sans"/>
                <a:cs typeface="Josefin Sans"/>
                <a:sym typeface="Josefin Sans"/>
              </a:rPr>
              <a:t>Bill Fernandez</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4" name="Shape 224"/>
        <p:cNvGrpSpPr/>
        <p:nvPr/>
      </p:nvGrpSpPr>
      <p:grpSpPr>
        <a:xfrm>
          <a:off x="0" y="0"/>
          <a:ext cx="0" cy="0"/>
          <a:chOff x="0" y="0"/>
          <a:chExt cx="0" cy="0"/>
        </a:xfrm>
      </p:grpSpPr>
      <p:pic>
        <p:nvPicPr>
          <p:cNvPr id="225" name="Google Shape;225;p28"/>
          <p:cNvPicPr preferRelativeResize="0"/>
          <p:nvPr/>
        </p:nvPicPr>
        <p:blipFill rotWithShape="1">
          <a:blip r:embed="rId3">
            <a:alphaModFix/>
          </a:blip>
          <a:srcRect b="37862" l="0" r="0" t="8288"/>
          <a:stretch/>
        </p:blipFill>
        <p:spPr>
          <a:xfrm>
            <a:off x="0" y="2101838"/>
            <a:ext cx="6871764" cy="5549924"/>
          </a:xfrm>
          <a:prstGeom prst="rect">
            <a:avLst/>
          </a:prstGeom>
          <a:noFill/>
          <a:ln>
            <a:noFill/>
          </a:ln>
        </p:spPr>
      </p:pic>
      <p:pic>
        <p:nvPicPr>
          <p:cNvPr id="226" name="Google Shape;226;p28"/>
          <p:cNvPicPr preferRelativeResize="0"/>
          <p:nvPr/>
        </p:nvPicPr>
        <p:blipFill rotWithShape="1">
          <a:blip r:embed="rId3">
            <a:alphaModFix/>
          </a:blip>
          <a:srcRect b="17819" l="0" r="0" t="23273"/>
          <a:stretch/>
        </p:blipFill>
        <p:spPr>
          <a:xfrm>
            <a:off x="8859043" y="0"/>
            <a:ext cx="15524759" cy="13715999"/>
          </a:xfrm>
          <a:prstGeom prst="rect">
            <a:avLst/>
          </a:prstGeom>
          <a:noFill/>
          <a:ln>
            <a:noFill/>
          </a:ln>
        </p:spPr>
      </p:pic>
      <p:sp>
        <p:nvSpPr>
          <p:cNvPr id="227" name="Google Shape;227;p28"/>
          <p:cNvSpPr/>
          <p:nvPr/>
        </p:nvSpPr>
        <p:spPr>
          <a:xfrm flipH="1">
            <a:off x="5233193" y="2101849"/>
            <a:ext cx="17887951" cy="5549901"/>
          </a:xfrm>
          <a:custGeom>
            <a:rect b="b" l="l" r="r" t="t"/>
            <a:pathLst>
              <a:path extrusionOk="0" h="21600" w="21600">
                <a:moveTo>
                  <a:pt x="0" y="0"/>
                </a:moveTo>
                <a:lnTo>
                  <a:pt x="0" y="21600"/>
                </a:lnTo>
                <a:lnTo>
                  <a:pt x="20418" y="21600"/>
                </a:lnTo>
                <a:lnTo>
                  <a:pt x="20418" y="18844"/>
                </a:lnTo>
                <a:lnTo>
                  <a:pt x="21600" y="16940"/>
                </a:lnTo>
                <a:lnTo>
                  <a:pt x="20418" y="15035"/>
                </a:lnTo>
                <a:lnTo>
                  <a:pt x="20418" y="0"/>
                </a:lnTo>
                <a:lnTo>
                  <a:pt x="0"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228" name="Google Shape;228;p28"/>
          <p:cNvSpPr txBox="1"/>
          <p:nvPr>
            <p:ph idx="4294967295" type="subTitle"/>
          </p:nvPr>
        </p:nvSpPr>
        <p:spPr>
          <a:xfrm>
            <a:off x="9192991" y="5157009"/>
            <a:ext cx="11079461" cy="1778994"/>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FFFFFF"/>
              </a:buClr>
              <a:buSzPts val="3000"/>
              <a:buFont typeface="Roboto"/>
              <a:buNone/>
            </a:pPr>
            <a:r>
              <a:rPr b="0" i="0" lang="en-US" sz="3000" u="none" cap="none" strike="noStrike">
                <a:solidFill>
                  <a:srgbClr val="FFFFFF"/>
                </a:solidFill>
                <a:latin typeface="Roboto"/>
                <a:ea typeface="Roboto"/>
                <a:cs typeface="Roboto"/>
                <a:sym typeface="Roboto"/>
              </a:rPr>
              <a:t>+982 23489234 | fabulousbf@gmail.com | fabulousbf.com</a:t>
            </a:r>
            <a:endParaRPr/>
          </a:p>
        </p:txBody>
      </p:sp>
      <p:sp>
        <p:nvSpPr>
          <p:cNvPr id="229" name="Google Shape;229;p28"/>
          <p:cNvSpPr txBox="1"/>
          <p:nvPr>
            <p:ph idx="4294967295" type="ctrTitle"/>
          </p:nvPr>
        </p:nvSpPr>
        <p:spPr>
          <a:xfrm>
            <a:off x="6970243" y="2817597"/>
            <a:ext cx="15524958" cy="3079379"/>
          </a:xfrm>
          <a:prstGeom prst="rect">
            <a:avLst/>
          </a:prstGeom>
          <a:noFill/>
          <a:ln>
            <a:noFill/>
          </a:ln>
        </p:spPr>
        <p:txBody>
          <a:bodyPr anchorCtr="0" anchor="ctr" bIns="50800" lIns="50800" spcFirstLastPara="1" rIns="50800" wrap="square" tIns="50800">
            <a:noAutofit/>
          </a:bodyPr>
          <a:lstStyle/>
          <a:p>
            <a:pPr indent="0" lvl="0" marL="0" marR="0" rtl="0" algn="ctr">
              <a:lnSpc>
                <a:spcPct val="120000"/>
              </a:lnSpc>
              <a:spcBef>
                <a:spcPts val="0"/>
              </a:spcBef>
              <a:spcAft>
                <a:spcPts val="0"/>
              </a:spcAft>
              <a:buClr>
                <a:srgbClr val="FFFFFF"/>
              </a:buClr>
              <a:buSzPts val="16200"/>
              <a:buFont typeface="Josefin Sans"/>
              <a:buNone/>
            </a:pPr>
            <a:r>
              <a:rPr b="1" i="0" lang="en-US" sz="16200" u="none" cap="none" strike="noStrike">
                <a:solidFill>
                  <a:srgbClr val="FFFFFF"/>
                </a:solidFill>
                <a:latin typeface="Josefin Sans"/>
                <a:ea typeface="Josefin Sans"/>
                <a:cs typeface="Josefin Sans"/>
                <a:sym typeface="Josefin Sans"/>
              </a:rPr>
              <a:t>THANK YOU</a:t>
            </a:r>
            <a:endParaRPr/>
          </a:p>
        </p:txBody>
      </p:sp>
      <p:sp>
        <p:nvSpPr>
          <p:cNvPr id="230" name="Google Shape;230;p28"/>
          <p:cNvSpPr/>
          <p:nvPr/>
        </p:nvSpPr>
        <p:spPr>
          <a:xfrm>
            <a:off x="0" y="6629090"/>
            <a:ext cx="1248839" cy="3610694"/>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8" name="Shape 68"/>
        <p:cNvGrpSpPr/>
        <p:nvPr/>
      </p:nvGrpSpPr>
      <p:grpSpPr>
        <a:xfrm>
          <a:off x="0" y="0"/>
          <a:ext cx="0" cy="0"/>
          <a:chOff x="0" y="0"/>
          <a:chExt cx="0" cy="0"/>
        </a:xfrm>
      </p:grpSpPr>
      <p:sp>
        <p:nvSpPr>
          <p:cNvPr id="69" name="Google Shape;69;p15"/>
          <p:cNvSpPr/>
          <p:nvPr/>
        </p:nvSpPr>
        <p:spPr>
          <a:xfrm>
            <a:off x="10922000" y="8666956"/>
            <a:ext cx="12180094" cy="3777854"/>
          </a:xfrm>
          <a:custGeom>
            <a:rect b="b" l="l" r="r" t="t"/>
            <a:pathLst>
              <a:path extrusionOk="0" h="21600" w="21600">
                <a:moveTo>
                  <a:pt x="1885" y="0"/>
                </a:moveTo>
                <a:lnTo>
                  <a:pt x="1885" y="7763"/>
                </a:lnTo>
                <a:lnTo>
                  <a:pt x="0" y="10799"/>
                </a:lnTo>
                <a:lnTo>
                  <a:pt x="1885" y="13837"/>
                </a:lnTo>
                <a:lnTo>
                  <a:pt x="1885" y="21600"/>
                </a:lnTo>
                <a:lnTo>
                  <a:pt x="21600" y="21600"/>
                </a:lnTo>
                <a:lnTo>
                  <a:pt x="21600" y="0"/>
                </a:lnTo>
                <a:lnTo>
                  <a:pt x="1885" y="0"/>
                </a:lnTo>
                <a:close/>
              </a:path>
            </a:pathLst>
          </a:custGeom>
          <a:solidFill>
            <a:srgbClr val="B53D04"/>
          </a:solidFill>
          <a:ln>
            <a:noFill/>
          </a:ln>
          <a:effectLst>
            <a:outerShdw blurRad="2159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B53D04"/>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0" name="Google Shape;70;p15"/>
          <p:cNvSpPr/>
          <p:nvPr/>
        </p:nvSpPr>
        <p:spPr>
          <a:xfrm>
            <a:off x="17674480" y="1267395"/>
            <a:ext cx="5462291" cy="7153574"/>
          </a:xfrm>
          <a:prstGeom prst="rect">
            <a:avLst/>
          </a:prstGeom>
          <a:solidFill>
            <a:srgbClr val="929292"/>
          </a:solidFill>
          <a:ln>
            <a:noFill/>
          </a:ln>
          <a:effectLst>
            <a:outerShdw blurRad="2159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1" name="Google Shape;71;p15"/>
          <p:cNvSpPr/>
          <p:nvPr/>
        </p:nvSpPr>
        <p:spPr>
          <a:xfrm>
            <a:off x="11972180" y="1267395"/>
            <a:ext cx="5462291" cy="7153574"/>
          </a:xfrm>
          <a:prstGeom prst="rect">
            <a:avLst/>
          </a:prstGeom>
          <a:solidFill>
            <a:srgbClr val="929292"/>
          </a:solidFill>
          <a:ln>
            <a:noFill/>
          </a:ln>
          <a:effectLst>
            <a:outerShdw blurRad="215900" rotWithShape="0" dir="5400000" dist="25400">
              <a:srgbClr val="000000">
                <a:alpha val="9803"/>
              </a:srgbClr>
            </a:outerShdw>
          </a:effectLst>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72" name="Google Shape;72;p15"/>
          <p:cNvSpPr/>
          <p:nvPr/>
        </p:nvSpPr>
        <p:spPr>
          <a:xfrm>
            <a:off x="12428354" y="2752523"/>
            <a:ext cx="4549943" cy="533146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Roboto Light"/>
              <a:buNone/>
            </a:pPr>
            <a:r>
              <a:rPr b="0" i="0" lang="en-US" sz="2500" u="none" cap="none" strike="noStrike">
                <a:solidFill>
                  <a:srgbClr val="FFFFFF"/>
                </a:solidFill>
                <a:latin typeface="Roboto Light"/>
                <a:ea typeface="Roboto Light"/>
                <a:cs typeface="Roboto Light"/>
                <a:sym typeface="Roboto Light"/>
              </a:rPr>
              <a:t>The Shoes &amp; Fashion Accessories will be discussed at the Fabulous Boutique &amp; Fashion Meeting Room on January 12, 2023 from 12 PM to 6 PM. This product launch is aimed to promote the quality products the company has to offer for an affordable price through an extensive marketing campaign.</a:t>
            </a:r>
            <a:endParaRPr/>
          </a:p>
        </p:txBody>
      </p:sp>
      <p:sp>
        <p:nvSpPr>
          <p:cNvPr id="73" name="Google Shape;73;p15"/>
          <p:cNvSpPr/>
          <p:nvPr/>
        </p:nvSpPr>
        <p:spPr>
          <a:xfrm>
            <a:off x="11972180" y="1604380"/>
            <a:ext cx="5462292" cy="1168401"/>
          </a:xfrm>
          <a:prstGeom prst="rect">
            <a:avLst/>
          </a:prstGeom>
          <a:noFill/>
          <a:ln>
            <a:noFill/>
          </a:ln>
        </p:spPr>
        <p:txBody>
          <a:bodyPr anchorCtr="0" anchor="ctr" bIns="50800" lIns="50800" spcFirstLastPara="1" rIns="50800" wrap="square" tIns="50800">
            <a:noAutofit/>
          </a:bodyPr>
          <a:lstStyle/>
          <a:p>
            <a:pPr indent="0" lvl="0" marL="0" marR="0" rtl="0" algn="ctr">
              <a:lnSpc>
                <a:spcPct val="100000"/>
              </a:lnSpc>
              <a:spcBef>
                <a:spcPts val="0"/>
              </a:spcBef>
              <a:spcAft>
                <a:spcPts val="0"/>
              </a:spcAft>
              <a:buClr>
                <a:srgbClr val="FFFFFF"/>
              </a:buClr>
              <a:buSzPts val="3500"/>
              <a:buFont typeface="Josefin Sans"/>
              <a:buNone/>
            </a:pPr>
            <a:r>
              <a:rPr b="1" i="0" lang="en-US" sz="3500" u="none" cap="none" strike="noStrike">
                <a:solidFill>
                  <a:srgbClr val="FFFFFF"/>
                </a:solidFill>
                <a:latin typeface="Josefin Sans"/>
                <a:ea typeface="Josefin Sans"/>
                <a:cs typeface="Josefin Sans"/>
                <a:sym typeface="Josefin Sans"/>
              </a:rPr>
              <a:t>STRENGTHS</a:t>
            </a:r>
            <a:endParaRPr/>
          </a:p>
          <a:p>
            <a:pPr indent="0" lvl="0" marL="0" marR="0" rtl="0" algn="ctr">
              <a:lnSpc>
                <a:spcPct val="100000"/>
              </a:lnSpc>
              <a:spcBef>
                <a:spcPts val="0"/>
              </a:spcBef>
              <a:spcAft>
                <a:spcPts val="0"/>
              </a:spcAft>
              <a:buClr>
                <a:srgbClr val="FFFFFF"/>
              </a:buClr>
              <a:buSzPts val="3500"/>
              <a:buFont typeface="Josefin Sans"/>
              <a:buNone/>
            </a:pPr>
            <a:r>
              <a:rPr b="1" i="0" lang="en-US" sz="3500" u="none" cap="none" strike="noStrike">
                <a:solidFill>
                  <a:srgbClr val="FFFFFF"/>
                </a:solidFill>
                <a:latin typeface="Josefin Sans"/>
                <a:ea typeface="Josefin Sans"/>
                <a:cs typeface="Josefin Sans"/>
                <a:sym typeface="Josefin Sans"/>
              </a:rPr>
              <a:t>PRESENTATION</a:t>
            </a:r>
            <a:endParaRPr/>
          </a:p>
        </p:txBody>
      </p:sp>
      <p:sp>
        <p:nvSpPr>
          <p:cNvPr id="74" name="Google Shape;74;p15"/>
          <p:cNvSpPr/>
          <p:nvPr/>
        </p:nvSpPr>
        <p:spPr>
          <a:xfrm>
            <a:off x="18130655" y="2780431"/>
            <a:ext cx="4549943" cy="4889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Roboto Light"/>
              <a:buNone/>
            </a:pPr>
            <a:r>
              <a:rPr b="0" i="0" lang="en-US" sz="2500" u="none" cap="none" strike="noStrike">
                <a:solidFill>
                  <a:srgbClr val="FFFFFF"/>
                </a:solidFill>
                <a:latin typeface="Roboto Light"/>
                <a:ea typeface="Roboto Light"/>
                <a:cs typeface="Roboto Light"/>
                <a:sym typeface="Roboto Light"/>
              </a:rPr>
              <a:t>The Gowns &amp; Dress is a product launch which will be discussed at the Fabulous Boutique &amp; Fashion Meeting Room on January 12, 2024 from 12 PM to 6 PM. This product launch is aimed to promote the quality gowns &amp; dresses for an affordable price through an extensive marketing campaign.</a:t>
            </a:r>
            <a:endParaRPr/>
          </a:p>
        </p:txBody>
      </p:sp>
      <p:sp>
        <p:nvSpPr>
          <p:cNvPr id="75" name="Google Shape;75;p15"/>
          <p:cNvSpPr/>
          <p:nvPr/>
        </p:nvSpPr>
        <p:spPr>
          <a:xfrm>
            <a:off x="17674480" y="2108749"/>
            <a:ext cx="5462292" cy="635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3500"/>
              <a:buFont typeface="Josefin Sans"/>
              <a:buNone/>
            </a:pPr>
            <a:r>
              <a:rPr b="1" i="0" lang="en-US" sz="3500" u="none" cap="none" strike="noStrike">
                <a:solidFill>
                  <a:srgbClr val="FFFFFF"/>
                </a:solidFill>
                <a:latin typeface="Josefin Sans"/>
                <a:ea typeface="Josefin Sans"/>
                <a:cs typeface="Josefin Sans"/>
                <a:sym typeface="Josefin Sans"/>
              </a:rPr>
              <a:t>GOWNS &amp; DRESS</a:t>
            </a:r>
            <a:endParaRPr/>
          </a:p>
        </p:txBody>
      </p:sp>
      <p:sp>
        <p:nvSpPr>
          <p:cNvPr id="76" name="Google Shape;76;p15"/>
          <p:cNvSpPr/>
          <p:nvPr/>
        </p:nvSpPr>
        <p:spPr>
          <a:xfrm>
            <a:off x="12441054" y="9754087"/>
            <a:ext cx="10204915" cy="223774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FFFFFF"/>
              </a:buClr>
              <a:buSzPts val="2500"/>
              <a:buFont typeface="Roboto Light"/>
              <a:buNone/>
            </a:pPr>
            <a:r>
              <a:rPr b="0" i="0" lang="en-US" sz="2500" u="none" cap="none" strike="noStrike">
                <a:solidFill>
                  <a:srgbClr val="FFFFFF"/>
                </a:solidFill>
                <a:latin typeface="Roboto Light"/>
                <a:ea typeface="Roboto Light"/>
                <a:cs typeface="Roboto Light"/>
                <a:sym typeface="Roboto Light"/>
              </a:rPr>
              <a:t>This Summer Outfit Craze is a product launch which will be discussed at the Fabulous Boutique &amp; Fashion Meeting Room on May 12, 2024 from 12 PM to 6 PM. The products marketed &amp; sold under this product launch will be mainly colorful, breezy pieces that’ll fit any summer occasion.</a:t>
            </a:r>
            <a:endParaRPr/>
          </a:p>
        </p:txBody>
      </p:sp>
      <p:sp>
        <p:nvSpPr>
          <p:cNvPr id="77" name="Google Shape;77;p15"/>
          <p:cNvSpPr/>
          <p:nvPr/>
        </p:nvSpPr>
        <p:spPr>
          <a:xfrm>
            <a:off x="13289556" y="9119888"/>
            <a:ext cx="8507910" cy="635001"/>
          </a:xfrm>
          <a:prstGeom prst="rect">
            <a:avLst/>
          </a:prstGeom>
          <a:noFill/>
          <a:ln>
            <a:noFill/>
          </a:ln>
        </p:spPr>
        <p:txBody>
          <a:bodyPr anchorCtr="0" anchor="ctr" bIns="50800" lIns="50800" spcFirstLastPara="1" rIns="50800" wrap="square" tIns="50800">
            <a:noAutofit/>
          </a:bodyPr>
          <a:lstStyle/>
          <a:p>
            <a:pPr indent="0" lvl="0" marL="0" marR="0" rtl="0" algn="ctr">
              <a:lnSpc>
                <a:spcPct val="70000"/>
              </a:lnSpc>
              <a:spcBef>
                <a:spcPts val="0"/>
              </a:spcBef>
              <a:spcAft>
                <a:spcPts val="0"/>
              </a:spcAft>
              <a:buClr>
                <a:srgbClr val="FFFFFF"/>
              </a:buClr>
              <a:buSzPts val="3500"/>
              <a:buFont typeface="Josefin Sans"/>
              <a:buNone/>
            </a:pPr>
            <a:r>
              <a:rPr b="1" i="0" lang="en-US" sz="3500" u="none" cap="none" strike="noStrike">
                <a:solidFill>
                  <a:srgbClr val="FFFFFF"/>
                </a:solidFill>
                <a:latin typeface="Josefin Sans"/>
                <a:ea typeface="Josefin Sans"/>
                <a:cs typeface="Josefin Sans"/>
                <a:sym typeface="Josefin Sans"/>
              </a:rPr>
              <a:t>SUMMER OUTFIT CRAZE</a:t>
            </a:r>
            <a:endParaRPr/>
          </a:p>
        </p:txBody>
      </p:sp>
      <p:sp>
        <p:nvSpPr>
          <p:cNvPr id="78" name="Google Shape;78;p15"/>
          <p:cNvSpPr txBox="1"/>
          <p:nvPr>
            <p:ph idx="4294967295" type="ctrTitle"/>
          </p:nvPr>
        </p:nvSpPr>
        <p:spPr>
          <a:xfrm>
            <a:off x="3174553" y="5934680"/>
            <a:ext cx="5462291" cy="1846641"/>
          </a:xfrm>
          <a:prstGeom prst="rect">
            <a:avLst/>
          </a:prstGeom>
          <a:noFill/>
          <a:ln>
            <a:noFill/>
          </a:ln>
        </p:spPr>
        <p:txBody>
          <a:bodyPr anchorCtr="0" anchor="ctr" bIns="50800" lIns="50800" spcFirstLastPara="1" rIns="50800" wrap="square" tIns="50800">
            <a:noAutofit/>
          </a:bodyPr>
          <a:lstStyle/>
          <a:p>
            <a:pPr indent="0" lvl="0" marL="0" marR="0" rtl="0" algn="ctr">
              <a:lnSpc>
                <a:spcPct val="80000"/>
              </a:lnSpc>
              <a:spcBef>
                <a:spcPts val="0"/>
              </a:spcBef>
              <a:spcAft>
                <a:spcPts val="0"/>
              </a:spcAft>
              <a:buClr>
                <a:srgbClr val="B53D04"/>
              </a:buClr>
              <a:buSzPts val="8000"/>
              <a:buFont typeface="Josefin Sans"/>
              <a:buNone/>
            </a:pPr>
            <a:r>
              <a:rPr b="1" i="0" lang="en-US" sz="8000" u="none" cap="none" strike="noStrike">
                <a:solidFill>
                  <a:srgbClr val="B53D04"/>
                </a:solidFill>
                <a:latin typeface="Josefin Sans"/>
                <a:ea typeface="Josefin Sans"/>
                <a:cs typeface="Josefin Sans"/>
                <a:sym typeface="Josefin Sans"/>
              </a:rPr>
              <a:t>AGENDA</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2" name="Shape 82"/>
        <p:cNvGrpSpPr/>
        <p:nvPr/>
      </p:nvGrpSpPr>
      <p:grpSpPr>
        <a:xfrm>
          <a:off x="0" y="0"/>
          <a:ext cx="0" cy="0"/>
          <a:chOff x="0" y="0"/>
          <a:chExt cx="0" cy="0"/>
        </a:xfrm>
      </p:grpSpPr>
      <p:sp>
        <p:nvSpPr>
          <p:cNvPr id="83" name="Google Shape;83;p16"/>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84" name="Google Shape;84;p16"/>
          <p:cNvPicPr preferRelativeResize="0"/>
          <p:nvPr/>
        </p:nvPicPr>
        <p:blipFill rotWithShape="1">
          <a:blip r:embed="rId3">
            <a:alphaModFix/>
          </a:blip>
          <a:srcRect b="20620" l="1473" r="5792" t="494"/>
          <a:stretch/>
        </p:blipFill>
        <p:spPr>
          <a:xfrm>
            <a:off x="12725400" y="0"/>
            <a:ext cx="11712972" cy="13801725"/>
          </a:xfrm>
          <a:custGeom>
            <a:rect b="b" l="l" r="r" t="t"/>
            <a:pathLst>
              <a:path extrusionOk="0" h="21600" w="21600">
                <a:moveTo>
                  <a:pt x="1967" y="0"/>
                </a:moveTo>
                <a:lnTo>
                  <a:pt x="1967" y="5486"/>
                </a:lnTo>
                <a:lnTo>
                  <a:pt x="0" y="6320"/>
                </a:lnTo>
                <a:lnTo>
                  <a:pt x="1967" y="7155"/>
                </a:lnTo>
                <a:lnTo>
                  <a:pt x="1967" y="21600"/>
                </a:lnTo>
                <a:lnTo>
                  <a:pt x="21600" y="21600"/>
                </a:lnTo>
                <a:lnTo>
                  <a:pt x="21600" y="0"/>
                </a:lnTo>
                <a:lnTo>
                  <a:pt x="1967" y="0"/>
                </a:lnTo>
                <a:close/>
              </a:path>
            </a:pathLst>
          </a:custGeom>
          <a:noFill/>
          <a:ln>
            <a:noFill/>
          </a:ln>
        </p:spPr>
      </p:pic>
      <p:sp>
        <p:nvSpPr>
          <p:cNvPr id="85" name="Google Shape;85;p16"/>
          <p:cNvSpPr/>
          <p:nvPr/>
        </p:nvSpPr>
        <p:spPr>
          <a:xfrm>
            <a:off x="23951744" y="0"/>
            <a:ext cx="432256" cy="13716000"/>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86" name="Google Shape;86;p16"/>
          <p:cNvSpPr/>
          <p:nvPr/>
        </p:nvSpPr>
        <p:spPr>
          <a:xfrm>
            <a:off x="1550387" y="9531349"/>
            <a:ext cx="10900480" cy="26797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As the founder &amp; chairman of this company I am proud to introduce you the Fabulous Boutique &amp; Fashion. It was founded with an initial aim to provide fabulous fashion products at an affordable price point that various clients can avail of.</a:t>
            </a:r>
            <a:endParaRPr/>
          </a:p>
        </p:txBody>
      </p:sp>
      <p:sp>
        <p:nvSpPr>
          <p:cNvPr id="87" name="Google Shape;87;p16"/>
          <p:cNvSpPr/>
          <p:nvPr/>
        </p:nvSpPr>
        <p:spPr>
          <a:xfrm>
            <a:off x="1550387" y="7754385"/>
            <a:ext cx="9538166" cy="711201"/>
          </a:xfrm>
          <a:prstGeom prst="rect">
            <a:avLst/>
          </a:prstGeom>
          <a:noFill/>
          <a:ln>
            <a:noFill/>
          </a:ln>
        </p:spPr>
        <p:txBody>
          <a:bodyPr anchorCtr="0" anchor="ctr" bIns="50800" lIns="50800" spcFirstLastPara="1" rIns="50800" wrap="square" tIns="50800">
            <a:noAutofit/>
          </a:bodyPr>
          <a:lstStyle/>
          <a:p>
            <a:pPr indent="0" lvl="0" marL="0" marR="0" rtl="0" algn="l">
              <a:lnSpc>
                <a:spcPct val="70000"/>
              </a:lnSpc>
              <a:spcBef>
                <a:spcPts val="0"/>
              </a:spcBef>
              <a:spcAft>
                <a:spcPts val="0"/>
              </a:spcAft>
              <a:buClr>
                <a:srgbClr val="5E5E5E"/>
              </a:buClr>
              <a:buSzPts val="4000"/>
              <a:buFont typeface="Josefin Sans"/>
              <a:buNone/>
            </a:pPr>
            <a:r>
              <a:rPr b="1" i="0" lang="en-US" sz="4000" u="none" cap="none" strike="noStrike">
                <a:solidFill>
                  <a:srgbClr val="5E5E5E"/>
                </a:solidFill>
                <a:latin typeface="Josefin Sans"/>
                <a:ea typeface="Josefin Sans"/>
                <a:cs typeface="Josefin Sans"/>
                <a:sym typeface="Josefin Sans"/>
              </a:rPr>
              <a:t>Jerry Halsey</a:t>
            </a:r>
            <a:endParaRPr/>
          </a:p>
        </p:txBody>
      </p:sp>
      <p:sp>
        <p:nvSpPr>
          <p:cNvPr id="88" name="Google Shape;88;p16"/>
          <p:cNvSpPr/>
          <p:nvPr/>
        </p:nvSpPr>
        <p:spPr>
          <a:xfrm>
            <a:off x="1550387" y="8565112"/>
            <a:ext cx="8688398" cy="4445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2300"/>
              <a:buFont typeface="Roboto"/>
              <a:buNone/>
            </a:pPr>
            <a:r>
              <a:rPr b="0" i="1" lang="en-US" sz="2300" u="none" cap="none" strike="noStrike">
                <a:solidFill>
                  <a:srgbClr val="5E5E5E"/>
                </a:solidFill>
                <a:latin typeface="Roboto"/>
                <a:ea typeface="Roboto"/>
                <a:cs typeface="Roboto"/>
                <a:sym typeface="Roboto"/>
              </a:rPr>
              <a:t>Founder &amp; Chairman</a:t>
            </a:r>
            <a:endParaRPr/>
          </a:p>
        </p:txBody>
      </p:sp>
      <p:sp>
        <p:nvSpPr>
          <p:cNvPr id="89" name="Google Shape;89;p16"/>
          <p:cNvSpPr/>
          <p:nvPr/>
        </p:nvSpPr>
        <p:spPr>
          <a:xfrm>
            <a:off x="1532008" y="3114780"/>
            <a:ext cx="5344674" cy="1846642"/>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B53D04"/>
              </a:buClr>
              <a:buSzPts val="8000"/>
              <a:buFont typeface="Josefin Sans"/>
              <a:buNone/>
            </a:pPr>
            <a:r>
              <a:rPr b="1" i="0" lang="en-US" sz="8000" u="none" cap="none" strike="noStrike">
                <a:solidFill>
                  <a:srgbClr val="B53D04"/>
                </a:solidFill>
                <a:latin typeface="Josefin Sans"/>
                <a:ea typeface="Josefin Sans"/>
                <a:cs typeface="Josefin Sans"/>
                <a:sym typeface="Josefin Sans"/>
              </a:rPr>
              <a:t>ABOUT</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7"/>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95" name="Google Shape;95;p17"/>
          <p:cNvSpPr txBox="1"/>
          <p:nvPr>
            <p:ph type="title"/>
          </p:nvPr>
        </p:nvSpPr>
        <p:spPr>
          <a:xfrm>
            <a:off x="1163708" y="1070580"/>
            <a:ext cx="16690536" cy="1846641"/>
          </a:xfrm>
          <a:prstGeom prst="rect">
            <a:avLst/>
          </a:prstGeom>
          <a:noFill/>
          <a:ln>
            <a:noFill/>
          </a:ln>
        </p:spPr>
        <p:txBody>
          <a:bodyPr anchorCtr="0" anchor="ctr" bIns="50800" lIns="50800" spcFirstLastPara="1" rIns="50800" wrap="square" tIns="50800">
            <a:noAutofit/>
          </a:bodyPr>
          <a:lstStyle/>
          <a:p>
            <a:pPr indent="0" lvl="0" marL="0" rtl="0" algn="ctr">
              <a:lnSpc>
                <a:spcPct val="200000"/>
              </a:lnSpc>
              <a:spcBef>
                <a:spcPts val="0"/>
              </a:spcBef>
              <a:spcAft>
                <a:spcPts val="0"/>
              </a:spcAft>
              <a:buClr>
                <a:srgbClr val="B53D04"/>
              </a:buClr>
              <a:buSzPts val="7200"/>
              <a:buFont typeface="Josefin Sans"/>
              <a:buNone/>
            </a:pPr>
            <a:r>
              <a:rPr b="1" lang="en-US" sz="7200">
                <a:solidFill>
                  <a:srgbClr val="B53D04"/>
                </a:solidFill>
                <a:latin typeface="Josefin Sans"/>
                <a:ea typeface="Josefin Sans"/>
                <a:cs typeface="Josefin Sans"/>
                <a:sym typeface="Josefin Sans"/>
              </a:rPr>
              <a:t>EXECUTIVE’S TESTIMONIALS</a:t>
            </a:r>
            <a:endParaRPr/>
          </a:p>
        </p:txBody>
      </p:sp>
      <p:sp>
        <p:nvSpPr>
          <p:cNvPr id="96" name="Google Shape;96;p17"/>
          <p:cNvSpPr/>
          <p:nvPr/>
        </p:nvSpPr>
        <p:spPr>
          <a:xfrm>
            <a:off x="2704252" y="6689721"/>
            <a:ext cx="13004612" cy="1879601"/>
          </a:xfrm>
          <a:prstGeom prst="rect">
            <a:avLst/>
          </a:prstGeom>
          <a:noFill/>
          <a:ln>
            <a:noFill/>
          </a:ln>
        </p:spPr>
        <p:txBody>
          <a:bodyPr anchorCtr="0" anchor="ctr" bIns="50800" lIns="50800" spcFirstLastPara="1" rIns="50800" wrap="square" tIns="50800">
            <a:noAutofit/>
          </a:bodyPr>
          <a:lstStyle/>
          <a:p>
            <a:pPr indent="0" lvl="0" marL="0" marR="0" rtl="0" algn="just">
              <a:lnSpc>
                <a:spcPct val="10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As one of the executives in the company, we at Fabulous Boutique &amp; Fashion aims to give nothing but fabulously designed fashion pieces in the market at affordable price points. Shop now &amp; discover lots of amazing products that will give you nothing but satisfaction.</a:t>
            </a:r>
            <a:endParaRPr/>
          </a:p>
        </p:txBody>
      </p:sp>
      <p:sp>
        <p:nvSpPr>
          <p:cNvPr id="97" name="Google Shape;97;p17"/>
          <p:cNvSpPr/>
          <p:nvPr/>
        </p:nvSpPr>
        <p:spPr>
          <a:xfrm>
            <a:off x="1450622" y="4962528"/>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0000"/>
              <a:buFont typeface="Poppins"/>
              <a:buNone/>
            </a:pPr>
            <a:r>
              <a:rPr b="0" i="0" lang="en-US" sz="20000" u="none" cap="none" strike="noStrike">
                <a:solidFill>
                  <a:srgbClr val="5E5E5E"/>
                </a:solidFill>
                <a:latin typeface="Poppins"/>
                <a:ea typeface="Poppins"/>
                <a:cs typeface="Poppins"/>
                <a:sym typeface="Poppins"/>
              </a:rPr>
              <a:t>“</a:t>
            </a:r>
            <a:endParaRPr/>
          </a:p>
        </p:txBody>
      </p:sp>
      <p:sp>
        <p:nvSpPr>
          <p:cNvPr id="98" name="Google Shape;98;p17"/>
          <p:cNvSpPr/>
          <p:nvPr/>
        </p:nvSpPr>
        <p:spPr>
          <a:xfrm>
            <a:off x="2704252" y="9223371"/>
            <a:ext cx="7999423"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500"/>
              <a:buFont typeface="Roboto"/>
              <a:buNone/>
            </a:pPr>
            <a:r>
              <a:rPr b="1" i="1" lang="en-US" sz="2500" u="none" cap="none" strike="noStrike">
                <a:solidFill>
                  <a:srgbClr val="5E5E5E"/>
                </a:solidFill>
                <a:latin typeface="Roboto"/>
                <a:ea typeface="Roboto"/>
                <a:cs typeface="Roboto"/>
                <a:sym typeface="Roboto"/>
              </a:rPr>
              <a:t>- Tony Bettany, 48, Chief Product Officer</a:t>
            </a:r>
            <a:endParaRPr/>
          </a:p>
        </p:txBody>
      </p:sp>
      <p:sp>
        <p:nvSpPr>
          <p:cNvPr id="99" name="Google Shape;99;p17"/>
          <p:cNvSpPr/>
          <p:nvPr/>
        </p:nvSpPr>
        <p:spPr>
          <a:xfrm>
            <a:off x="19495294" y="0"/>
            <a:ext cx="4888707" cy="13716000"/>
          </a:xfrm>
          <a:custGeom>
            <a:rect b="b" l="l" r="r" t="t"/>
            <a:pathLst>
              <a:path extrusionOk="0" h="21600" w="21600">
                <a:moveTo>
                  <a:pt x="0" y="0"/>
                </a:moveTo>
                <a:lnTo>
                  <a:pt x="0" y="2549"/>
                </a:lnTo>
                <a:lnTo>
                  <a:pt x="4798" y="3404"/>
                </a:lnTo>
                <a:lnTo>
                  <a:pt x="0" y="4259"/>
                </a:lnTo>
                <a:lnTo>
                  <a:pt x="0" y="21600"/>
                </a:lnTo>
                <a:lnTo>
                  <a:pt x="21600" y="21600"/>
                </a:lnTo>
                <a:lnTo>
                  <a:pt x="21600" y="0"/>
                </a:lnTo>
                <a:lnTo>
                  <a:pt x="0"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00" name="Google Shape;100;p17"/>
          <p:cNvPicPr preferRelativeResize="0"/>
          <p:nvPr/>
        </p:nvPicPr>
        <p:blipFill rotWithShape="1">
          <a:blip r:embed="rId3">
            <a:alphaModFix/>
          </a:blip>
          <a:srcRect b="4500" l="0" r="0" t="4500"/>
          <a:stretch/>
        </p:blipFill>
        <p:spPr>
          <a:xfrm>
            <a:off x="17437100" y="4786510"/>
            <a:ext cx="5351562" cy="730389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4" name="Shape 104"/>
        <p:cNvGrpSpPr/>
        <p:nvPr/>
      </p:nvGrpSpPr>
      <p:grpSpPr>
        <a:xfrm>
          <a:off x="0" y="0"/>
          <a:ext cx="0" cy="0"/>
          <a:chOff x="0" y="0"/>
          <a:chExt cx="0" cy="0"/>
        </a:xfrm>
      </p:grpSpPr>
      <p:sp>
        <p:nvSpPr>
          <p:cNvPr id="105" name="Google Shape;105;p18"/>
          <p:cNvSpPr/>
          <p:nvPr/>
        </p:nvSpPr>
        <p:spPr>
          <a:xfrm>
            <a:off x="12258344" y="3166058"/>
            <a:ext cx="10521123" cy="8513092"/>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6" name="Google Shape;106;p18"/>
          <p:cNvSpPr/>
          <p:nvPr/>
        </p:nvSpPr>
        <p:spPr>
          <a:xfrm>
            <a:off x="12690144" y="5248858"/>
            <a:ext cx="10521123" cy="8513092"/>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07" name="Google Shape;107;p18"/>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08" name="Google Shape;108;p18"/>
          <p:cNvPicPr preferRelativeResize="0"/>
          <p:nvPr/>
        </p:nvPicPr>
        <p:blipFill rotWithShape="1">
          <a:blip r:embed="rId3">
            <a:alphaModFix/>
          </a:blip>
          <a:srcRect b="0" l="18424" r="23553" t="0"/>
          <a:stretch/>
        </p:blipFill>
        <p:spPr>
          <a:xfrm>
            <a:off x="9169400" y="0"/>
            <a:ext cx="11922522" cy="13716000"/>
          </a:xfrm>
          <a:custGeom>
            <a:rect b="b" l="l" r="r" t="t"/>
            <a:pathLst>
              <a:path extrusionOk="0" h="21600" w="21600">
                <a:moveTo>
                  <a:pt x="1910" y="0"/>
                </a:moveTo>
                <a:lnTo>
                  <a:pt x="1910" y="5381"/>
                </a:lnTo>
                <a:lnTo>
                  <a:pt x="0" y="6211"/>
                </a:lnTo>
                <a:lnTo>
                  <a:pt x="1910" y="7041"/>
                </a:lnTo>
                <a:lnTo>
                  <a:pt x="1910" y="21600"/>
                </a:lnTo>
                <a:lnTo>
                  <a:pt x="21600" y="21600"/>
                </a:lnTo>
                <a:lnTo>
                  <a:pt x="21600" y="0"/>
                </a:lnTo>
                <a:lnTo>
                  <a:pt x="1910" y="0"/>
                </a:lnTo>
                <a:close/>
              </a:path>
            </a:pathLst>
          </a:custGeom>
          <a:noFill/>
          <a:ln>
            <a:noFill/>
          </a:ln>
        </p:spPr>
      </p:pic>
      <p:sp>
        <p:nvSpPr>
          <p:cNvPr id="109" name="Google Shape;109;p18"/>
          <p:cNvSpPr/>
          <p:nvPr/>
        </p:nvSpPr>
        <p:spPr>
          <a:xfrm>
            <a:off x="15161845" y="5251938"/>
            <a:ext cx="7609722" cy="321212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10" name="Google Shape;110;p18"/>
          <p:cNvSpPr/>
          <p:nvPr/>
        </p:nvSpPr>
        <p:spPr>
          <a:xfrm>
            <a:off x="15674648" y="5934679"/>
            <a:ext cx="7609722" cy="1846642"/>
          </a:xfrm>
          <a:prstGeom prst="rect">
            <a:avLst/>
          </a:prstGeom>
          <a:noFill/>
          <a:ln>
            <a:noFill/>
          </a:ln>
        </p:spPr>
        <p:txBody>
          <a:bodyPr anchorCtr="0" anchor="ctr" bIns="50800" lIns="50800" spcFirstLastPara="1" rIns="50800" wrap="square" tIns="50800">
            <a:noAutofit/>
          </a:bodyPr>
          <a:lstStyle/>
          <a:p>
            <a:pPr indent="0" lvl="0" marL="0" marR="0" rtl="0" algn="l">
              <a:lnSpc>
                <a:spcPct val="110000"/>
              </a:lnSpc>
              <a:spcBef>
                <a:spcPts val="0"/>
              </a:spcBef>
              <a:spcAft>
                <a:spcPts val="0"/>
              </a:spcAft>
              <a:buClr>
                <a:srgbClr val="B53D04"/>
              </a:buClr>
              <a:buSzPts val="5000"/>
              <a:buFont typeface="Josefin Sans"/>
              <a:buNone/>
            </a:pPr>
            <a:r>
              <a:rPr b="1" i="0" lang="en-US" sz="5000" u="none" cap="none" strike="noStrike">
                <a:solidFill>
                  <a:srgbClr val="B53D04"/>
                </a:solidFill>
                <a:latin typeface="Josefin Sans"/>
                <a:ea typeface="Josefin Sans"/>
                <a:cs typeface="Josefin Sans"/>
                <a:sym typeface="Josefin Sans"/>
              </a:rPr>
              <a:t>SHOES &amp; FASHION ACCESSORIES</a:t>
            </a:r>
            <a:endParaRPr/>
          </a:p>
        </p:txBody>
      </p:sp>
      <p:sp>
        <p:nvSpPr>
          <p:cNvPr id="111" name="Google Shape;111;p18"/>
          <p:cNvSpPr/>
          <p:nvPr/>
        </p:nvSpPr>
        <p:spPr>
          <a:xfrm>
            <a:off x="1575787" y="5232058"/>
            <a:ext cx="6479450" cy="53467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The target market for this will be customers who are true blue fashion enthusiasts aged 18 to 39. The product launch under an extensive marketing promotion in the market could gain up to 40% increase in company product sales &amp; gained profits. The initial gained profits from this product launch will be up to $30, 000.</a:t>
            </a:r>
            <a:endParaRPr/>
          </a:p>
        </p:txBody>
      </p:sp>
      <p:sp>
        <p:nvSpPr>
          <p:cNvPr id="112" name="Google Shape;112;p18"/>
          <p:cNvSpPr/>
          <p:nvPr/>
        </p:nvSpPr>
        <p:spPr>
          <a:xfrm>
            <a:off x="1550387" y="3061399"/>
            <a:ext cx="6813684"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Fabulous Boutique and Fashion Meeting Room</a:t>
            </a:r>
            <a:endParaRPr/>
          </a:p>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January 12, 2023 | 12 PM - 6 PM</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6" name="Shape 116"/>
        <p:cNvGrpSpPr/>
        <p:nvPr/>
      </p:nvGrpSpPr>
      <p:grpSpPr>
        <a:xfrm>
          <a:off x="0" y="0"/>
          <a:ext cx="0" cy="0"/>
          <a:chOff x="0" y="0"/>
          <a:chExt cx="0" cy="0"/>
        </a:xfrm>
      </p:grpSpPr>
      <p:sp>
        <p:nvSpPr>
          <p:cNvPr id="117" name="Google Shape;117;p19"/>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18" name="Google Shape;118;p19"/>
          <p:cNvPicPr preferRelativeResize="0"/>
          <p:nvPr/>
        </p:nvPicPr>
        <p:blipFill rotWithShape="1">
          <a:blip r:embed="rId3">
            <a:alphaModFix/>
          </a:blip>
          <a:srcRect b="21350" l="246" r="0" t="17120"/>
          <a:stretch/>
        </p:blipFill>
        <p:spPr>
          <a:xfrm>
            <a:off x="9169400" y="2438400"/>
            <a:ext cx="12180094" cy="11268075"/>
          </a:xfrm>
          <a:custGeom>
            <a:rect b="b" l="l" r="r" t="t"/>
            <a:pathLst>
              <a:path extrusionOk="0" h="21600" w="21600">
                <a:moveTo>
                  <a:pt x="1892" y="0"/>
                </a:moveTo>
                <a:lnTo>
                  <a:pt x="1892" y="2411"/>
                </a:lnTo>
                <a:lnTo>
                  <a:pt x="0" y="3433"/>
                </a:lnTo>
                <a:lnTo>
                  <a:pt x="1892" y="4456"/>
                </a:lnTo>
                <a:lnTo>
                  <a:pt x="1892" y="21600"/>
                </a:lnTo>
                <a:lnTo>
                  <a:pt x="21600" y="21600"/>
                </a:lnTo>
                <a:lnTo>
                  <a:pt x="21600" y="0"/>
                </a:lnTo>
                <a:lnTo>
                  <a:pt x="1892" y="0"/>
                </a:lnTo>
                <a:close/>
              </a:path>
            </a:pathLst>
          </a:custGeom>
          <a:noFill/>
          <a:ln>
            <a:noFill/>
          </a:ln>
        </p:spPr>
      </p:pic>
      <p:sp>
        <p:nvSpPr>
          <p:cNvPr id="119" name="Google Shape;119;p19"/>
          <p:cNvSpPr/>
          <p:nvPr/>
        </p:nvSpPr>
        <p:spPr>
          <a:xfrm>
            <a:off x="15161845" y="1619738"/>
            <a:ext cx="7609722" cy="321212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0" name="Google Shape;120;p19"/>
          <p:cNvSpPr/>
          <p:nvPr/>
        </p:nvSpPr>
        <p:spPr>
          <a:xfrm>
            <a:off x="15979448" y="2416779"/>
            <a:ext cx="6874329" cy="1846642"/>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B53D04"/>
              </a:buClr>
              <a:buSzPts val="5000"/>
              <a:buFont typeface="Josefin Sans"/>
              <a:buNone/>
            </a:pPr>
            <a:r>
              <a:rPr b="1" i="0" lang="en-US" sz="5000" u="none" cap="none" strike="noStrike">
                <a:solidFill>
                  <a:srgbClr val="B53D04"/>
                </a:solidFill>
                <a:latin typeface="Josefin Sans"/>
                <a:ea typeface="Josefin Sans"/>
                <a:cs typeface="Josefin Sans"/>
                <a:sym typeface="Josefin Sans"/>
              </a:rPr>
              <a:t>GOWNS &amp; DRESSES</a:t>
            </a:r>
            <a:endParaRPr/>
          </a:p>
        </p:txBody>
      </p:sp>
      <p:sp>
        <p:nvSpPr>
          <p:cNvPr id="121" name="Google Shape;121;p19"/>
          <p:cNvSpPr/>
          <p:nvPr/>
        </p:nvSpPr>
        <p:spPr>
          <a:xfrm>
            <a:off x="1575787" y="5543549"/>
            <a:ext cx="7227956" cy="42799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The initial target of this product launch are the customers who are into fashion industry, fashion enthusiasts &amp; individuals aged 18 to 49. The product launch under an extensive marketing promotion in the market could gain up to 45% increase in company product sales &amp; profits. </a:t>
            </a:r>
            <a:endParaRPr/>
          </a:p>
        </p:txBody>
      </p:sp>
      <p:sp>
        <p:nvSpPr>
          <p:cNvPr id="122" name="Google Shape;122;p19"/>
          <p:cNvSpPr/>
          <p:nvPr/>
        </p:nvSpPr>
        <p:spPr>
          <a:xfrm>
            <a:off x="1550387" y="3347149"/>
            <a:ext cx="6813684" cy="1764586"/>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Fabulous Boutique and Fashion Meeting Room</a:t>
            </a:r>
            <a:endParaRPr/>
          </a:p>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January 12, 2024 | 12 PM - 6 PM</a:t>
            </a:r>
            <a:endParaRPr/>
          </a:p>
        </p:txBody>
      </p:sp>
      <p:sp>
        <p:nvSpPr>
          <p:cNvPr id="123" name="Google Shape;123;p19"/>
          <p:cNvSpPr/>
          <p:nvPr/>
        </p:nvSpPr>
        <p:spPr>
          <a:xfrm>
            <a:off x="12566288" y="4165600"/>
            <a:ext cx="3401284" cy="689793"/>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24" name="Google Shape;124;p19"/>
          <p:cNvSpPr/>
          <p:nvPr/>
        </p:nvSpPr>
        <p:spPr>
          <a:xfrm>
            <a:off x="21361631" y="6025753"/>
            <a:ext cx="2188434" cy="7690247"/>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8" name="Shape 128"/>
        <p:cNvGrpSpPr/>
        <p:nvPr/>
      </p:nvGrpSpPr>
      <p:grpSpPr>
        <a:xfrm>
          <a:off x="0" y="0"/>
          <a:ext cx="0" cy="0"/>
          <a:chOff x="0" y="0"/>
          <a:chExt cx="0" cy="0"/>
        </a:xfrm>
      </p:grpSpPr>
      <p:sp>
        <p:nvSpPr>
          <p:cNvPr id="129" name="Google Shape;129;p20"/>
          <p:cNvSpPr/>
          <p:nvPr/>
        </p:nvSpPr>
        <p:spPr>
          <a:xfrm>
            <a:off x="1602020" y="4255135"/>
            <a:ext cx="2478352" cy="7837174"/>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0" name="Google Shape;130;p20"/>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31" name="Google Shape;131;p20"/>
          <p:cNvPicPr preferRelativeResize="0"/>
          <p:nvPr/>
        </p:nvPicPr>
        <p:blipFill rotWithShape="1">
          <a:blip r:embed="rId3">
            <a:alphaModFix/>
          </a:blip>
          <a:srcRect b="2956" l="25713" r="17620" t="43505"/>
          <a:stretch/>
        </p:blipFill>
        <p:spPr>
          <a:xfrm>
            <a:off x="4089400" y="0"/>
            <a:ext cx="10675144" cy="13716000"/>
          </a:xfrm>
          <a:custGeom>
            <a:rect b="b" l="l" r="r" t="t"/>
            <a:pathLst>
              <a:path extrusionOk="0" h="21600" w="21600">
                <a:moveTo>
                  <a:pt x="0" y="0"/>
                </a:moveTo>
                <a:lnTo>
                  <a:pt x="0" y="21600"/>
                </a:lnTo>
                <a:lnTo>
                  <a:pt x="19497" y="21600"/>
                </a:lnTo>
                <a:lnTo>
                  <a:pt x="19497" y="5341"/>
                </a:lnTo>
                <a:lnTo>
                  <a:pt x="21600" y="4522"/>
                </a:lnTo>
                <a:lnTo>
                  <a:pt x="19497" y="3704"/>
                </a:lnTo>
                <a:lnTo>
                  <a:pt x="19497" y="0"/>
                </a:lnTo>
                <a:lnTo>
                  <a:pt x="0" y="0"/>
                </a:lnTo>
                <a:close/>
              </a:path>
            </a:pathLst>
          </a:custGeom>
          <a:noFill/>
          <a:ln>
            <a:noFill/>
          </a:ln>
        </p:spPr>
      </p:pic>
      <p:sp>
        <p:nvSpPr>
          <p:cNvPr id="132" name="Google Shape;132;p20"/>
          <p:cNvSpPr/>
          <p:nvPr/>
        </p:nvSpPr>
        <p:spPr>
          <a:xfrm>
            <a:off x="1572845" y="5251938"/>
            <a:ext cx="7609722" cy="3212124"/>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33" name="Google Shape;133;p20"/>
          <p:cNvSpPr/>
          <p:nvPr/>
        </p:nvSpPr>
        <p:spPr>
          <a:xfrm>
            <a:off x="2758749" y="5934679"/>
            <a:ext cx="5568115" cy="1846642"/>
          </a:xfrm>
          <a:prstGeom prst="rect">
            <a:avLst/>
          </a:prstGeom>
          <a:noFill/>
          <a:ln>
            <a:noFill/>
          </a:ln>
        </p:spPr>
        <p:txBody>
          <a:bodyPr anchorCtr="0" anchor="ctr" bIns="50800" lIns="50800" spcFirstLastPara="1" rIns="50800" wrap="square" tIns="50800">
            <a:noAutofit/>
          </a:bodyPr>
          <a:lstStyle/>
          <a:p>
            <a:pPr indent="0" lvl="0" marL="0" marR="0" rtl="0" algn="l">
              <a:lnSpc>
                <a:spcPct val="110000"/>
              </a:lnSpc>
              <a:spcBef>
                <a:spcPts val="0"/>
              </a:spcBef>
              <a:spcAft>
                <a:spcPts val="0"/>
              </a:spcAft>
              <a:buClr>
                <a:srgbClr val="B53D04"/>
              </a:buClr>
              <a:buSzPts val="5000"/>
              <a:buFont typeface="Josefin Sans"/>
              <a:buNone/>
            </a:pPr>
            <a:r>
              <a:rPr b="1" i="0" lang="en-US" sz="5000" u="none" cap="none" strike="noStrike">
                <a:solidFill>
                  <a:srgbClr val="B53D04"/>
                </a:solidFill>
                <a:latin typeface="Josefin Sans"/>
                <a:ea typeface="Josefin Sans"/>
                <a:cs typeface="Josefin Sans"/>
                <a:sym typeface="Josefin Sans"/>
              </a:rPr>
              <a:t>SUMMER OUTFIT CRAZE</a:t>
            </a:r>
            <a:endParaRPr/>
          </a:p>
        </p:txBody>
      </p:sp>
      <p:sp>
        <p:nvSpPr>
          <p:cNvPr id="134" name="Google Shape;134;p20"/>
          <p:cNvSpPr/>
          <p:nvPr/>
        </p:nvSpPr>
        <p:spPr>
          <a:xfrm>
            <a:off x="15202888" y="4170277"/>
            <a:ext cx="7609723" cy="74803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The initial target of this product launch in which the marketing and promoting campaign will be focused on will be the individuals aged from 6 to 70 years. Initially, the product launch under an extensive marketing promotion in the market could gain an up to 50% increase in company product sales &amp; gained profits. The initial gained profits from this product launch will be up to $30, 000 which will sell up to 3, 000 products which can be used for the office renovation &amp; system upgrade of Fabulous Boutique &amp; Fashion.</a:t>
            </a:r>
            <a:endParaRPr/>
          </a:p>
        </p:txBody>
      </p:sp>
      <p:sp>
        <p:nvSpPr>
          <p:cNvPr id="135" name="Google Shape;135;p20"/>
          <p:cNvSpPr/>
          <p:nvPr/>
        </p:nvSpPr>
        <p:spPr>
          <a:xfrm>
            <a:off x="15177488" y="2065422"/>
            <a:ext cx="7467471" cy="1612901"/>
          </a:xfrm>
          <a:prstGeom prst="rect">
            <a:avLst/>
          </a:prstGeom>
          <a:noFill/>
          <a:ln>
            <a:noFill/>
          </a:ln>
        </p:spPr>
        <p:txBody>
          <a:bodyPr anchorCtr="0" anchor="ctr" bIns="50800" lIns="50800" spcFirstLastPara="1" rIns="50800" wrap="square" tIns="50800">
            <a:noAutofit/>
          </a:bodyPr>
          <a:lstStyle/>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Fabulous Boutique and Fashion Meeting Room</a:t>
            </a:r>
            <a:endParaRPr/>
          </a:p>
          <a:p>
            <a:pPr indent="0" lvl="0" marL="0" marR="0" rtl="0" algn="l">
              <a:lnSpc>
                <a:spcPct val="120000"/>
              </a:lnSpc>
              <a:spcBef>
                <a:spcPts val="0"/>
              </a:spcBef>
              <a:spcAft>
                <a:spcPts val="0"/>
              </a:spcAft>
              <a:buClr>
                <a:srgbClr val="5E5E5E"/>
              </a:buClr>
              <a:buSzPts val="3000"/>
              <a:buFont typeface="Roboto"/>
              <a:buNone/>
            </a:pPr>
            <a:r>
              <a:rPr b="1" i="1" lang="en-US" sz="3000" u="none" cap="none" strike="noStrike">
                <a:solidFill>
                  <a:srgbClr val="5E5E5E"/>
                </a:solidFill>
                <a:latin typeface="Roboto"/>
                <a:ea typeface="Roboto"/>
                <a:cs typeface="Roboto"/>
                <a:sym typeface="Roboto"/>
              </a:rPr>
              <a:t>May 12, 2024 | 12 PM - 6 PM</a:t>
            </a:r>
            <a:endParaRPr/>
          </a:p>
        </p:txBody>
      </p:sp>
      <p:sp>
        <p:nvSpPr>
          <p:cNvPr id="136" name="Google Shape;136;p20"/>
          <p:cNvSpPr/>
          <p:nvPr/>
        </p:nvSpPr>
        <p:spPr>
          <a:xfrm>
            <a:off x="-38760" y="12090400"/>
            <a:ext cx="1629932" cy="1612900"/>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9451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sp>
        <p:nvSpPr>
          <p:cNvPr id="141" name="Google Shape;141;p21"/>
          <p:cNvSpPr/>
          <p:nvPr/>
        </p:nvSpPr>
        <p:spPr>
          <a:xfrm rot="-5400000">
            <a:off x="17080526" y="6412527"/>
            <a:ext cx="432257" cy="14174689"/>
          </a:xfrm>
          <a:prstGeom prst="rect">
            <a:avLst/>
          </a:pr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42" name="Google Shape;142;p21"/>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43" name="Google Shape;143;p21"/>
          <p:cNvPicPr preferRelativeResize="0"/>
          <p:nvPr/>
        </p:nvPicPr>
        <p:blipFill rotWithShape="1">
          <a:blip r:embed="rId3">
            <a:alphaModFix/>
          </a:blip>
          <a:srcRect b="0" l="17032" r="27395" t="1754"/>
          <a:stretch/>
        </p:blipFill>
        <p:spPr>
          <a:xfrm flipH="1">
            <a:off x="0" y="0"/>
            <a:ext cx="11712972" cy="13801725"/>
          </a:xfrm>
          <a:custGeom>
            <a:rect b="b" l="l" r="r" t="t"/>
            <a:pathLst>
              <a:path extrusionOk="0" h="21600" w="21600">
                <a:moveTo>
                  <a:pt x="1967" y="0"/>
                </a:moveTo>
                <a:lnTo>
                  <a:pt x="1967" y="5486"/>
                </a:lnTo>
                <a:lnTo>
                  <a:pt x="0" y="6320"/>
                </a:lnTo>
                <a:lnTo>
                  <a:pt x="1967" y="7155"/>
                </a:lnTo>
                <a:lnTo>
                  <a:pt x="1967" y="21600"/>
                </a:lnTo>
                <a:lnTo>
                  <a:pt x="21600" y="21600"/>
                </a:lnTo>
                <a:lnTo>
                  <a:pt x="21600" y="0"/>
                </a:lnTo>
                <a:lnTo>
                  <a:pt x="1967" y="0"/>
                </a:lnTo>
                <a:close/>
              </a:path>
            </a:pathLst>
          </a:custGeom>
          <a:noFill/>
          <a:ln>
            <a:noFill/>
          </a:ln>
        </p:spPr>
      </p:pic>
      <p:sp>
        <p:nvSpPr>
          <p:cNvPr id="144" name="Google Shape;144;p21"/>
          <p:cNvSpPr/>
          <p:nvPr/>
        </p:nvSpPr>
        <p:spPr>
          <a:xfrm>
            <a:off x="12773238" y="5187949"/>
            <a:ext cx="9176257" cy="4813302"/>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Founded by Jerry Halsey who is an active LGBT rights advocate &amp; fashion designer, Fabulous Boutique &amp; Fashion soars high as being one of the best fashion stores in the industry. Although the company today experienced a success in the industry, Halsey started the company having only $200 starting capital. Today, Fabulous Boutique &amp; Fashion is a leading boutique in the fashion industry.</a:t>
            </a:r>
            <a:endParaRPr/>
          </a:p>
        </p:txBody>
      </p:sp>
      <p:sp>
        <p:nvSpPr>
          <p:cNvPr id="145" name="Google Shape;145;p21"/>
          <p:cNvSpPr/>
          <p:nvPr/>
        </p:nvSpPr>
        <p:spPr>
          <a:xfrm>
            <a:off x="12697038" y="3191480"/>
            <a:ext cx="5344674" cy="1846641"/>
          </a:xfrm>
          <a:prstGeom prst="rect">
            <a:avLst/>
          </a:prstGeom>
          <a:noFill/>
          <a:ln>
            <a:noFill/>
          </a:ln>
        </p:spPr>
        <p:txBody>
          <a:bodyPr anchorCtr="0" anchor="ctr" bIns="50800" lIns="50800" spcFirstLastPara="1" rIns="50800" wrap="square" tIns="50800">
            <a:noAutofit/>
          </a:bodyPr>
          <a:lstStyle/>
          <a:p>
            <a:pPr indent="0" lvl="0" marL="0" marR="0" rtl="0" algn="l">
              <a:lnSpc>
                <a:spcPct val="80000"/>
              </a:lnSpc>
              <a:spcBef>
                <a:spcPts val="0"/>
              </a:spcBef>
              <a:spcAft>
                <a:spcPts val="0"/>
              </a:spcAft>
              <a:buClr>
                <a:srgbClr val="B53D04"/>
              </a:buClr>
              <a:buSzPts val="8000"/>
              <a:buFont typeface="Josefin Sans"/>
              <a:buNone/>
            </a:pPr>
            <a:r>
              <a:rPr b="1" i="0" lang="en-US" sz="8000" u="none" cap="none" strike="noStrike">
                <a:solidFill>
                  <a:srgbClr val="B53D04"/>
                </a:solidFill>
                <a:latin typeface="Josefin Sans"/>
                <a:ea typeface="Josefin Sans"/>
                <a:cs typeface="Josefin Sans"/>
                <a:sym typeface="Josefin Sans"/>
              </a:rPr>
              <a:t>HISTORY</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2"/>
          <p:cNvSpPr/>
          <p:nvPr/>
        </p:nvSpPr>
        <p:spPr>
          <a:xfrm>
            <a:off x="-56555" y="12858753"/>
            <a:ext cx="1168732" cy="896041"/>
          </a:xfrm>
          <a:prstGeom prst="rect">
            <a:avLst/>
          </a:prstGeom>
          <a:solidFill>
            <a:srgbClr val="FFFFFF"/>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sp>
        <p:nvSpPr>
          <p:cNvPr id="151" name="Google Shape;151;p22"/>
          <p:cNvSpPr txBox="1"/>
          <p:nvPr>
            <p:ph type="title"/>
          </p:nvPr>
        </p:nvSpPr>
        <p:spPr>
          <a:xfrm>
            <a:off x="8428108" y="1286480"/>
            <a:ext cx="8540509" cy="2888339"/>
          </a:xfrm>
          <a:prstGeom prst="rect">
            <a:avLst/>
          </a:prstGeom>
          <a:noFill/>
          <a:ln>
            <a:noFill/>
          </a:ln>
        </p:spPr>
        <p:txBody>
          <a:bodyPr anchorCtr="0" anchor="ctr" bIns="50800" lIns="50800" spcFirstLastPara="1" rIns="50800" wrap="square" tIns="50800">
            <a:noAutofit/>
          </a:bodyPr>
          <a:lstStyle/>
          <a:p>
            <a:pPr indent="0" lvl="0" marL="0" rtl="0" algn="l">
              <a:lnSpc>
                <a:spcPct val="120000"/>
              </a:lnSpc>
              <a:spcBef>
                <a:spcPts val="0"/>
              </a:spcBef>
              <a:spcAft>
                <a:spcPts val="0"/>
              </a:spcAft>
              <a:buClr>
                <a:srgbClr val="B53D04"/>
              </a:buClr>
              <a:buSzPts val="7200"/>
              <a:buFont typeface="Josefin Sans"/>
              <a:buNone/>
            </a:pPr>
            <a:r>
              <a:rPr b="1" lang="en-US" sz="7200">
                <a:solidFill>
                  <a:srgbClr val="B53D04"/>
                </a:solidFill>
                <a:latin typeface="Josefin Sans"/>
                <a:ea typeface="Josefin Sans"/>
                <a:cs typeface="Josefin Sans"/>
                <a:sym typeface="Josefin Sans"/>
              </a:rPr>
              <a:t>TESTIMONIALS </a:t>
            </a:r>
            <a:endParaRPr/>
          </a:p>
          <a:p>
            <a:pPr indent="0" lvl="0" marL="0" rtl="0" algn="l">
              <a:lnSpc>
                <a:spcPct val="120000"/>
              </a:lnSpc>
              <a:spcBef>
                <a:spcPts val="0"/>
              </a:spcBef>
              <a:spcAft>
                <a:spcPts val="0"/>
              </a:spcAft>
              <a:buClr>
                <a:srgbClr val="B53D04"/>
              </a:buClr>
              <a:buSzPts val="7200"/>
              <a:buFont typeface="Josefin Sans"/>
              <a:buNone/>
            </a:pPr>
            <a:r>
              <a:rPr b="1" lang="en-US" sz="7200">
                <a:solidFill>
                  <a:srgbClr val="B53D04"/>
                </a:solidFill>
                <a:latin typeface="Josefin Sans"/>
                <a:ea typeface="Josefin Sans"/>
                <a:cs typeface="Josefin Sans"/>
                <a:sym typeface="Josefin Sans"/>
              </a:rPr>
              <a:t>FROM CLIENT</a:t>
            </a:r>
            <a:endParaRPr/>
          </a:p>
        </p:txBody>
      </p:sp>
      <p:sp>
        <p:nvSpPr>
          <p:cNvPr id="152" name="Google Shape;152;p22"/>
          <p:cNvSpPr/>
          <p:nvPr/>
        </p:nvSpPr>
        <p:spPr>
          <a:xfrm>
            <a:off x="9232052" y="7369171"/>
            <a:ext cx="13550910" cy="1612901"/>
          </a:xfrm>
          <a:prstGeom prst="rect">
            <a:avLst/>
          </a:prstGeom>
          <a:noFill/>
          <a:ln>
            <a:noFill/>
          </a:ln>
        </p:spPr>
        <p:txBody>
          <a:bodyPr anchorCtr="0" anchor="ctr" bIns="50800" lIns="50800" spcFirstLastPara="1" rIns="50800" wrap="square" tIns="50800">
            <a:noAutofit/>
          </a:bodyPr>
          <a:lstStyle/>
          <a:p>
            <a:pPr indent="0" lvl="0" marL="0" marR="0" rtl="0" algn="just">
              <a:lnSpc>
                <a:spcPct val="120000"/>
              </a:lnSpc>
              <a:spcBef>
                <a:spcPts val="0"/>
              </a:spcBef>
              <a:spcAft>
                <a:spcPts val="0"/>
              </a:spcAft>
              <a:buClr>
                <a:srgbClr val="5E5E5E"/>
              </a:buClr>
              <a:buSzPts val="3000"/>
              <a:buFont typeface="Roboto"/>
              <a:buNone/>
            </a:pPr>
            <a:r>
              <a:rPr b="0" i="0" lang="en-US" sz="3000" u="none" cap="none" strike="noStrike">
                <a:solidFill>
                  <a:srgbClr val="5E5E5E"/>
                </a:solidFill>
                <a:latin typeface="Roboto"/>
                <a:ea typeface="Roboto"/>
                <a:cs typeface="Roboto"/>
                <a:sym typeface="Roboto"/>
              </a:rPr>
              <a:t>I am always happy &amp; satisfied with my purchases at Fabulous Boutique &amp; Fashion. I highly recommend this shop to all individuals who are looking for quality shoes, gowns, &amp; fashion pieces.</a:t>
            </a:r>
            <a:endParaRPr/>
          </a:p>
        </p:txBody>
      </p:sp>
      <p:sp>
        <p:nvSpPr>
          <p:cNvPr id="153" name="Google Shape;153;p22"/>
          <p:cNvSpPr/>
          <p:nvPr/>
        </p:nvSpPr>
        <p:spPr>
          <a:xfrm>
            <a:off x="8397522" y="5381628"/>
            <a:ext cx="7999423" cy="3657586"/>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5E5E5E"/>
              </a:buClr>
              <a:buSzPts val="20000"/>
              <a:buFont typeface="Poppins"/>
              <a:buNone/>
            </a:pPr>
            <a:r>
              <a:rPr b="0" i="0" lang="en-US" sz="20000" u="none" cap="none" strike="noStrike">
                <a:solidFill>
                  <a:srgbClr val="5E5E5E"/>
                </a:solidFill>
                <a:latin typeface="Poppins"/>
                <a:ea typeface="Poppins"/>
                <a:cs typeface="Poppins"/>
                <a:sym typeface="Poppins"/>
              </a:rPr>
              <a:t>“</a:t>
            </a:r>
            <a:endParaRPr/>
          </a:p>
        </p:txBody>
      </p:sp>
      <p:sp>
        <p:nvSpPr>
          <p:cNvPr id="154" name="Google Shape;154;p22"/>
          <p:cNvSpPr/>
          <p:nvPr/>
        </p:nvSpPr>
        <p:spPr>
          <a:xfrm>
            <a:off x="9259089" y="9642471"/>
            <a:ext cx="7999422" cy="469901"/>
          </a:xfrm>
          <a:prstGeom prst="rect">
            <a:avLst/>
          </a:prstGeom>
          <a:noFill/>
          <a:ln>
            <a:noFill/>
          </a:ln>
        </p:spPr>
        <p:txBody>
          <a:bodyPr anchorCtr="0" anchor="ctr" bIns="50800" lIns="50800" spcFirstLastPara="1" rIns="50800" wrap="square" tIns="50800">
            <a:noAutofit/>
          </a:bodyPr>
          <a:lstStyle/>
          <a:p>
            <a:pPr indent="0" lvl="0" marL="0" marR="0" rtl="0" algn="l">
              <a:lnSpc>
                <a:spcPct val="100000"/>
              </a:lnSpc>
              <a:spcBef>
                <a:spcPts val="0"/>
              </a:spcBef>
              <a:spcAft>
                <a:spcPts val="0"/>
              </a:spcAft>
              <a:buClr>
                <a:srgbClr val="B53D04"/>
              </a:buClr>
              <a:buSzPts val="2500"/>
              <a:buFont typeface="Roboto"/>
              <a:buNone/>
            </a:pPr>
            <a:r>
              <a:rPr b="1" i="1" lang="en-US" sz="2500" u="none" cap="none" strike="noStrike">
                <a:solidFill>
                  <a:srgbClr val="B53D04"/>
                </a:solidFill>
                <a:latin typeface="Roboto"/>
                <a:ea typeface="Roboto"/>
                <a:cs typeface="Roboto"/>
                <a:sym typeface="Roboto"/>
              </a:rPr>
              <a:t>- Laurel Caroline Remedy, 24, Fashion Model &amp; Blogger</a:t>
            </a:r>
            <a:endParaRPr/>
          </a:p>
        </p:txBody>
      </p:sp>
      <p:sp>
        <p:nvSpPr>
          <p:cNvPr id="155" name="Google Shape;155;p22"/>
          <p:cNvSpPr/>
          <p:nvPr/>
        </p:nvSpPr>
        <p:spPr>
          <a:xfrm flipH="1">
            <a:off x="0" y="0"/>
            <a:ext cx="4888707" cy="13716000"/>
          </a:xfrm>
          <a:custGeom>
            <a:rect b="b" l="l" r="r" t="t"/>
            <a:pathLst>
              <a:path extrusionOk="0" h="21600" w="21600">
                <a:moveTo>
                  <a:pt x="0" y="0"/>
                </a:moveTo>
                <a:lnTo>
                  <a:pt x="0" y="2549"/>
                </a:lnTo>
                <a:lnTo>
                  <a:pt x="4798" y="3404"/>
                </a:lnTo>
                <a:lnTo>
                  <a:pt x="0" y="4259"/>
                </a:lnTo>
                <a:lnTo>
                  <a:pt x="0" y="21600"/>
                </a:lnTo>
                <a:lnTo>
                  <a:pt x="21600" y="21600"/>
                </a:lnTo>
                <a:lnTo>
                  <a:pt x="21600" y="0"/>
                </a:lnTo>
                <a:lnTo>
                  <a:pt x="0" y="0"/>
                </a:lnTo>
                <a:close/>
              </a:path>
            </a:pathLst>
          </a:custGeom>
          <a:solidFill>
            <a:srgbClr val="B53D04"/>
          </a:solidFill>
          <a:ln>
            <a:noFill/>
          </a:ln>
        </p:spPr>
        <p:txBody>
          <a:bodyPr anchorCtr="0" anchor="ctr" bIns="0" lIns="0" spcFirstLastPara="1" rIns="0" wrap="square" tIns="0">
            <a:noAutofit/>
          </a:bodyPr>
          <a:lstStyle/>
          <a:p>
            <a:pPr indent="0" lvl="0" marL="0" marR="0" rtl="0" algn="ctr">
              <a:lnSpc>
                <a:spcPct val="100000"/>
              </a:lnSpc>
              <a:spcBef>
                <a:spcPts val="0"/>
              </a:spcBef>
              <a:spcAft>
                <a:spcPts val="0"/>
              </a:spcAft>
              <a:buClr>
                <a:srgbClr val="FFFFFF"/>
              </a:buClr>
              <a:buSzPts val="3000"/>
              <a:buFont typeface="Helvetica Neue"/>
              <a:buNone/>
            </a:pPr>
            <a:r>
              <a:t/>
            </a:r>
            <a:endParaRPr b="1" i="0" sz="3000" u="none" cap="none" strike="noStrike">
              <a:solidFill>
                <a:srgbClr val="000000"/>
              </a:solidFill>
              <a:latin typeface="Helvetica Neue"/>
              <a:ea typeface="Helvetica Neue"/>
              <a:cs typeface="Helvetica Neue"/>
              <a:sym typeface="Helvetica Neue"/>
            </a:endParaRPr>
          </a:p>
        </p:txBody>
      </p:sp>
      <p:pic>
        <p:nvPicPr>
          <p:cNvPr id="156" name="Google Shape;156;p22"/>
          <p:cNvPicPr preferRelativeResize="0"/>
          <p:nvPr/>
        </p:nvPicPr>
        <p:blipFill rotWithShape="1">
          <a:blip r:embed="rId3">
            <a:alphaModFix/>
          </a:blip>
          <a:srcRect b="17217" l="6898" r="19570" t="15878"/>
          <a:stretch/>
        </p:blipFill>
        <p:spPr>
          <a:xfrm>
            <a:off x="1562100" y="4786510"/>
            <a:ext cx="5351562" cy="730389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