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13716000" cx="24384000"/>
  <p:notesSz cx="6858000" cy="9144000"/>
  <p:embeddedFontLst>
    <p:embeddedFont>
      <p:font typeface="Helvetica Neue"/>
      <p:regular r:id="rId17"/>
      <p:bold r:id="rId18"/>
      <p:italic r:id="rId19"/>
      <p:boldItalic r:id="rId20"/>
    </p:embeddedFont>
    <p:embeddedFont>
      <p:font typeface="Helvetica Neue Light"/>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HelveticaNeue-boldItalic.fntdata"/><Relationship Id="rId11" Type="http://schemas.openxmlformats.org/officeDocument/2006/relationships/slide" Target="slides/slide7.xml"/><Relationship Id="rId22" Type="http://schemas.openxmlformats.org/officeDocument/2006/relationships/font" Target="fonts/HelveticaNeueLight-bold.fntdata"/><Relationship Id="rId10" Type="http://schemas.openxmlformats.org/officeDocument/2006/relationships/slide" Target="slides/slide6.xml"/><Relationship Id="rId21" Type="http://schemas.openxmlformats.org/officeDocument/2006/relationships/font" Target="fonts/HelveticaNeueLight-regular.fntdata"/><Relationship Id="rId13" Type="http://schemas.openxmlformats.org/officeDocument/2006/relationships/slide" Target="slides/slide9.xml"/><Relationship Id="rId24" Type="http://schemas.openxmlformats.org/officeDocument/2006/relationships/font" Target="fonts/HelveticaNeueLight-boldItalic.fntdata"/><Relationship Id="rId12" Type="http://schemas.openxmlformats.org/officeDocument/2006/relationships/slide" Target="slides/slide8.xml"/><Relationship Id="rId23" Type="http://schemas.openxmlformats.org/officeDocument/2006/relationships/font" Target="fonts/HelveticaNeueLight-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HelveticaNeue-regular.fntdata"/><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HelveticaNeue-italic.fntdata"/><Relationship Id="rId6" Type="http://schemas.openxmlformats.org/officeDocument/2006/relationships/slide" Target="slides/slide2.xml"/><Relationship Id="rId18" Type="http://schemas.openxmlformats.org/officeDocument/2006/relationships/font" Target="fonts/HelveticaNeue-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 name="Google Shape;6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400"/>
              <a:buFont typeface="Helvetica Neue Light"/>
              <a:buNone/>
              <a:defRPr sz="4400"/>
            </a:lvl1pPr>
            <a:lvl2pPr indent="-228600" lvl="1" marL="914400" algn="ctr">
              <a:lnSpc>
                <a:spcPct val="100000"/>
              </a:lnSpc>
              <a:spcBef>
                <a:spcPts val="0"/>
              </a:spcBef>
              <a:spcAft>
                <a:spcPts val="0"/>
              </a:spcAft>
              <a:buClr>
                <a:srgbClr val="000000"/>
              </a:buClr>
              <a:buSzPts val="4400"/>
              <a:buFont typeface="Helvetica Neue Light"/>
              <a:buNone/>
              <a:defRPr sz="4400"/>
            </a:lvl2pPr>
            <a:lvl3pPr indent="-228600" lvl="2" marL="1371600" algn="ctr">
              <a:lnSpc>
                <a:spcPct val="100000"/>
              </a:lnSpc>
              <a:spcBef>
                <a:spcPts val="0"/>
              </a:spcBef>
              <a:spcAft>
                <a:spcPts val="0"/>
              </a:spcAft>
              <a:buClr>
                <a:srgbClr val="000000"/>
              </a:buClr>
              <a:buSzPts val="4400"/>
              <a:buFont typeface="Helvetica Neue Light"/>
              <a:buNone/>
              <a:defRPr sz="4400"/>
            </a:lvl3pPr>
            <a:lvl4pPr indent="-228600" lvl="3" marL="1828800" algn="ctr">
              <a:lnSpc>
                <a:spcPct val="100000"/>
              </a:lnSpc>
              <a:spcBef>
                <a:spcPts val="0"/>
              </a:spcBef>
              <a:spcAft>
                <a:spcPts val="0"/>
              </a:spcAft>
              <a:buClr>
                <a:srgbClr val="000000"/>
              </a:buClr>
              <a:buSzPts val="4400"/>
              <a:buFont typeface="Helvetica Neue Light"/>
              <a:buNone/>
              <a:defRPr sz="4400"/>
            </a:lvl4pPr>
            <a:lvl5pPr indent="-228600" lvl="4" marL="2286000" algn="ctr">
              <a:lnSpc>
                <a:spcPct val="100000"/>
              </a:lnSpc>
              <a:spcBef>
                <a:spcPts val="0"/>
              </a:spcBef>
              <a:spcAft>
                <a:spcPts val="0"/>
              </a:spcAft>
              <a:buClr>
                <a:srgbClr val="000000"/>
              </a:buClr>
              <a:buSzPts val="4400"/>
              <a:buFont typeface="Helvetica Neue Light"/>
              <a:buNone/>
              <a:defRPr sz="44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12" name="Google Shape;12;p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6858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800"/>
              <a:buFont typeface="Helvetica Neue"/>
              <a:buNone/>
              <a:defRPr sz="3800">
                <a:latin typeface="Helvetica Neue"/>
                <a:ea typeface="Helvetica Neue"/>
                <a:cs typeface="Helvetica Neue"/>
                <a:sym typeface="Helvetica Neue"/>
              </a:defRPr>
            </a:lvl1pPr>
            <a:lvl2pPr indent="-314325" lvl="1" marL="914400" algn="l">
              <a:lnSpc>
                <a:spcPct val="100000"/>
              </a:lnSpc>
              <a:spcBef>
                <a:spcPts val="5900"/>
              </a:spcBef>
              <a:spcAft>
                <a:spcPts val="0"/>
              </a:spcAft>
              <a:buClr>
                <a:srgbClr val="000000"/>
              </a:buClr>
              <a:buSzPts val="1350"/>
              <a:buChar char="•"/>
              <a:defRPr/>
            </a:lvl2pPr>
            <a:lvl3pPr indent="-314325" lvl="2" marL="1371600" algn="l">
              <a:lnSpc>
                <a:spcPct val="100000"/>
              </a:lnSpc>
              <a:spcBef>
                <a:spcPts val="5900"/>
              </a:spcBef>
              <a:spcAft>
                <a:spcPts val="0"/>
              </a:spcAft>
              <a:buClr>
                <a:srgbClr val="000000"/>
              </a:buClr>
              <a:buSzPts val="1350"/>
              <a:buChar char="•"/>
              <a:defRPr/>
            </a:lvl3pPr>
            <a:lvl4pPr indent="-314325" lvl="3" marL="1828800" algn="l">
              <a:lnSpc>
                <a:spcPct val="100000"/>
              </a:lnSpc>
              <a:spcBef>
                <a:spcPts val="5900"/>
              </a:spcBef>
              <a:spcAft>
                <a:spcPts val="0"/>
              </a:spcAft>
              <a:buClr>
                <a:srgbClr val="000000"/>
              </a:buClr>
              <a:buSzPts val="1350"/>
              <a:buChar char="•"/>
              <a:defRPr/>
            </a:lvl4pPr>
            <a:lvl5pPr indent="-314325" lvl="4" marL="2286000" algn="l">
              <a:lnSpc>
                <a:spcPct val="100000"/>
              </a:lnSpc>
              <a:spcBef>
                <a:spcPts val="5900"/>
              </a:spcBef>
              <a:spcAft>
                <a:spcPts val="0"/>
              </a:spcAft>
              <a:buClr>
                <a:srgbClr val="000000"/>
              </a:buClr>
              <a:buSzPts val="1350"/>
              <a:buChar char="•"/>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48" name="Google Shape;48;p11"/>
          <p:cNvSpPr txBox="1"/>
          <p:nvPr>
            <p:ph idx="2" type="body"/>
          </p:nvPr>
        </p:nvSpPr>
        <p:spPr>
          <a:xfrm>
            <a:off x="2387600" y="6045200"/>
            <a:ext cx="19621500" cy="8890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1800"/>
              <a:buNone/>
              <a:defRPr/>
            </a:lvl1pPr>
            <a:lvl2pPr indent="-314325" lvl="1" marL="914400" algn="l">
              <a:lnSpc>
                <a:spcPct val="100000"/>
              </a:lnSpc>
              <a:spcBef>
                <a:spcPts val="5900"/>
              </a:spcBef>
              <a:spcAft>
                <a:spcPts val="0"/>
              </a:spcAft>
              <a:buClr>
                <a:srgbClr val="000000"/>
              </a:buClr>
              <a:buSzPts val="1350"/>
              <a:buChar char="•"/>
              <a:defRPr/>
            </a:lvl2pPr>
            <a:lvl3pPr indent="-314325" lvl="2" marL="1371600" algn="l">
              <a:lnSpc>
                <a:spcPct val="100000"/>
              </a:lnSpc>
              <a:spcBef>
                <a:spcPts val="5900"/>
              </a:spcBef>
              <a:spcAft>
                <a:spcPts val="0"/>
              </a:spcAft>
              <a:buClr>
                <a:srgbClr val="000000"/>
              </a:buClr>
              <a:buSzPts val="1350"/>
              <a:buChar char="•"/>
              <a:defRPr/>
            </a:lvl3pPr>
            <a:lvl4pPr indent="-314325" lvl="3" marL="1828800" algn="l">
              <a:lnSpc>
                <a:spcPct val="100000"/>
              </a:lnSpc>
              <a:spcBef>
                <a:spcPts val="5900"/>
              </a:spcBef>
              <a:spcAft>
                <a:spcPts val="0"/>
              </a:spcAft>
              <a:buClr>
                <a:srgbClr val="000000"/>
              </a:buClr>
              <a:buSzPts val="1350"/>
              <a:buChar char="•"/>
              <a:defRPr/>
            </a:lvl4pPr>
            <a:lvl5pPr indent="-314325" lvl="4" marL="2286000" algn="l">
              <a:lnSpc>
                <a:spcPct val="100000"/>
              </a:lnSpc>
              <a:spcBef>
                <a:spcPts val="5900"/>
              </a:spcBef>
              <a:spcAft>
                <a:spcPts val="0"/>
              </a:spcAft>
              <a:buClr>
                <a:srgbClr val="000000"/>
              </a:buClr>
              <a:buSzPts val="1350"/>
              <a:buChar char="•"/>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49" name="Google Shape;49;p1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52" name="Google Shape;52;p1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6" name="Shape 16"/>
        <p:cNvGrpSpPr/>
        <p:nvPr/>
      </p:nvGrpSpPr>
      <p:grpSpPr>
        <a:xfrm>
          <a:off x="0" y="0"/>
          <a:ext cx="0" cy="0"/>
          <a:chOff x="0" y="0"/>
          <a:chExt cx="0" cy="0"/>
        </a:xfrm>
      </p:grpSpPr>
      <p:sp>
        <p:nvSpPr>
          <p:cNvPr id="17" name="Google Shape;17;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18" name="Google Shape;18;p4"/>
          <p:cNvSpPr txBox="1"/>
          <p:nvPr>
            <p:ph type="title"/>
          </p:nvPr>
        </p:nvSpPr>
        <p:spPr>
          <a:xfrm>
            <a:off x="635000" y="94488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9" name="Google Shape;19;p4"/>
          <p:cNvSpPr txBox="1"/>
          <p:nvPr>
            <p:ph idx="1" type="body"/>
          </p:nvPr>
        </p:nvSpPr>
        <p:spPr>
          <a:xfrm>
            <a:off x="635000" y="115189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400"/>
              <a:buFont typeface="Helvetica Neue Light"/>
              <a:buNone/>
              <a:defRPr sz="4400"/>
            </a:lvl1pPr>
            <a:lvl2pPr indent="-228600" lvl="1" marL="914400" algn="ctr">
              <a:lnSpc>
                <a:spcPct val="100000"/>
              </a:lnSpc>
              <a:spcBef>
                <a:spcPts val="0"/>
              </a:spcBef>
              <a:spcAft>
                <a:spcPts val="0"/>
              </a:spcAft>
              <a:buClr>
                <a:srgbClr val="000000"/>
              </a:buClr>
              <a:buSzPts val="4400"/>
              <a:buFont typeface="Helvetica Neue Light"/>
              <a:buNone/>
              <a:defRPr sz="4400"/>
            </a:lvl2pPr>
            <a:lvl3pPr indent="-228600" lvl="2" marL="1371600" algn="ctr">
              <a:lnSpc>
                <a:spcPct val="100000"/>
              </a:lnSpc>
              <a:spcBef>
                <a:spcPts val="0"/>
              </a:spcBef>
              <a:spcAft>
                <a:spcPts val="0"/>
              </a:spcAft>
              <a:buClr>
                <a:srgbClr val="000000"/>
              </a:buClr>
              <a:buSzPts val="4400"/>
              <a:buFont typeface="Helvetica Neue Light"/>
              <a:buNone/>
              <a:defRPr sz="4400"/>
            </a:lvl3pPr>
            <a:lvl4pPr indent="-228600" lvl="3" marL="1828800" algn="ctr">
              <a:lnSpc>
                <a:spcPct val="100000"/>
              </a:lnSpc>
              <a:spcBef>
                <a:spcPts val="0"/>
              </a:spcBef>
              <a:spcAft>
                <a:spcPts val="0"/>
              </a:spcAft>
              <a:buClr>
                <a:srgbClr val="000000"/>
              </a:buClr>
              <a:buSzPts val="4400"/>
              <a:buFont typeface="Helvetica Neue Light"/>
              <a:buNone/>
              <a:defRPr sz="4400"/>
            </a:lvl4pPr>
            <a:lvl5pPr indent="-228600" lvl="4" marL="2286000" algn="ctr">
              <a:lnSpc>
                <a:spcPct val="100000"/>
              </a:lnSpc>
              <a:spcBef>
                <a:spcPts val="0"/>
              </a:spcBef>
              <a:spcAft>
                <a:spcPts val="0"/>
              </a:spcAft>
              <a:buClr>
                <a:srgbClr val="000000"/>
              </a:buClr>
              <a:buSzPts val="4400"/>
              <a:buFont typeface="Helvetica Neue Light"/>
              <a:buNone/>
              <a:defRPr sz="44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20" name="Google Shape;20;p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1" name="Shape 21"/>
        <p:cNvGrpSpPr/>
        <p:nvPr/>
      </p:nvGrpSpPr>
      <p:grpSpPr>
        <a:xfrm>
          <a:off x="0" y="0"/>
          <a:ext cx="0" cy="0"/>
          <a:chOff x="0" y="0"/>
          <a:chExt cx="0" cy="0"/>
        </a:xfrm>
      </p:grpSpPr>
      <p:sp>
        <p:nvSpPr>
          <p:cNvPr id="22" name="Google Shape;22;p5"/>
          <p:cNvSpPr/>
          <p:nvPr>
            <p:ph idx="2" type="pic"/>
          </p:nvPr>
        </p:nvSpPr>
        <p:spPr>
          <a:xfrm>
            <a:off x="13165980" y="1104900"/>
            <a:ext cx="9525001" cy="11506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23" name="Google Shape;23;p5"/>
          <p:cNvSpPr txBox="1"/>
          <p:nvPr>
            <p:ph type="title"/>
          </p:nvPr>
        </p:nvSpPr>
        <p:spPr>
          <a:xfrm>
            <a:off x="1651000" y="1104900"/>
            <a:ext cx="10223500" cy="56134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Light"/>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 type="body"/>
          </p:nvPr>
        </p:nvSpPr>
        <p:spPr>
          <a:xfrm>
            <a:off x="1651000" y="6845300"/>
            <a:ext cx="10223500" cy="57658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400"/>
              <a:buFont typeface="Helvetica Neue Light"/>
              <a:buNone/>
              <a:defRPr sz="4400"/>
            </a:lvl1pPr>
            <a:lvl2pPr indent="-228600" lvl="1" marL="914400" algn="ctr">
              <a:lnSpc>
                <a:spcPct val="100000"/>
              </a:lnSpc>
              <a:spcBef>
                <a:spcPts val="0"/>
              </a:spcBef>
              <a:spcAft>
                <a:spcPts val="0"/>
              </a:spcAft>
              <a:buClr>
                <a:srgbClr val="000000"/>
              </a:buClr>
              <a:buSzPts val="4400"/>
              <a:buFont typeface="Helvetica Neue Light"/>
              <a:buNone/>
              <a:defRPr sz="4400"/>
            </a:lvl2pPr>
            <a:lvl3pPr indent="-228600" lvl="2" marL="1371600" algn="ctr">
              <a:lnSpc>
                <a:spcPct val="100000"/>
              </a:lnSpc>
              <a:spcBef>
                <a:spcPts val="0"/>
              </a:spcBef>
              <a:spcAft>
                <a:spcPts val="0"/>
              </a:spcAft>
              <a:buClr>
                <a:srgbClr val="000000"/>
              </a:buClr>
              <a:buSzPts val="4400"/>
              <a:buFont typeface="Helvetica Neue Light"/>
              <a:buNone/>
              <a:defRPr sz="4400"/>
            </a:lvl3pPr>
            <a:lvl4pPr indent="-228600" lvl="3" marL="1828800" algn="ctr">
              <a:lnSpc>
                <a:spcPct val="100000"/>
              </a:lnSpc>
              <a:spcBef>
                <a:spcPts val="0"/>
              </a:spcBef>
              <a:spcAft>
                <a:spcPts val="0"/>
              </a:spcAft>
              <a:buClr>
                <a:srgbClr val="000000"/>
              </a:buClr>
              <a:buSzPts val="4400"/>
              <a:buFont typeface="Helvetica Neue Light"/>
              <a:buNone/>
              <a:defRPr sz="4400"/>
            </a:lvl4pPr>
            <a:lvl5pPr indent="-228600" lvl="4" marL="2286000" algn="ctr">
              <a:lnSpc>
                <a:spcPct val="100000"/>
              </a:lnSpc>
              <a:spcBef>
                <a:spcPts val="0"/>
              </a:spcBef>
              <a:spcAft>
                <a:spcPts val="0"/>
              </a:spcAft>
              <a:buClr>
                <a:srgbClr val="000000"/>
              </a:buClr>
              <a:buSzPts val="4400"/>
              <a:buFont typeface="Helvetica Neue Light"/>
              <a:buNone/>
              <a:defRPr sz="44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25" name="Google Shape;25;p5"/>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26" name="Shape 26"/>
        <p:cNvGrpSpPr/>
        <p:nvPr/>
      </p:nvGrpSpPr>
      <p:grpSpPr>
        <a:xfrm>
          <a:off x="0" y="0"/>
          <a:ext cx="0" cy="0"/>
          <a:chOff x="0" y="0"/>
          <a:chExt cx="0" cy="0"/>
        </a:xfrm>
      </p:grpSpPr>
      <p:sp>
        <p:nvSpPr>
          <p:cNvPr id="27" name="Google Shape;27;p6"/>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p:spTree>
      <p:nvGrpSpPr>
        <p:cNvPr id="29" name="Shape 29"/>
        <p:cNvGrpSpPr/>
        <p:nvPr/>
      </p:nvGrpSpPr>
      <p:grpSpPr>
        <a:xfrm>
          <a:off x="0" y="0"/>
          <a:ext cx="0" cy="0"/>
          <a:chOff x="0" y="0"/>
          <a:chExt cx="0" cy="0"/>
        </a:xfrm>
      </p:grpSpPr>
      <p:sp>
        <p:nvSpPr>
          <p:cNvPr id="30" name="Google Shape;30;p7"/>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1" name="Google Shape;31;p7"/>
          <p:cNvSpPr txBox="1"/>
          <p:nvPr>
            <p:ph idx="1" type="body"/>
          </p:nvPr>
        </p:nvSpPr>
        <p:spPr>
          <a:xfrm>
            <a:off x="1689100" y="3238500"/>
            <a:ext cx="21005799" cy="9207500"/>
          </a:xfrm>
          <a:prstGeom prst="rect">
            <a:avLst/>
          </a:prstGeom>
          <a:noFill/>
          <a:ln>
            <a:noFill/>
          </a:ln>
        </p:spPr>
        <p:txBody>
          <a:bodyPr anchorCtr="0" anchor="ctr" bIns="50800" lIns="50800" spcFirstLastPara="1" rIns="50800" wrap="square" tIns="50800">
            <a:noAutofit/>
          </a:bodyPr>
          <a:lstStyle>
            <a:lvl1pPr indent="-314325" lvl="0" marL="457200" algn="l">
              <a:lnSpc>
                <a:spcPct val="100000"/>
              </a:lnSpc>
              <a:spcBef>
                <a:spcPts val="5900"/>
              </a:spcBef>
              <a:spcAft>
                <a:spcPts val="0"/>
              </a:spcAft>
              <a:buClr>
                <a:srgbClr val="000000"/>
              </a:buClr>
              <a:buSzPts val="1350"/>
              <a:buChar char="•"/>
              <a:defRPr/>
            </a:lvl1pPr>
            <a:lvl2pPr indent="-314325" lvl="1" marL="914400" algn="l">
              <a:lnSpc>
                <a:spcPct val="100000"/>
              </a:lnSpc>
              <a:spcBef>
                <a:spcPts val="5900"/>
              </a:spcBef>
              <a:spcAft>
                <a:spcPts val="0"/>
              </a:spcAft>
              <a:buClr>
                <a:srgbClr val="000000"/>
              </a:buClr>
              <a:buSzPts val="1350"/>
              <a:buChar char="•"/>
              <a:defRPr/>
            </a:lvl2pPr>
            <a:lvl3pPr indent="-314325" lvl="2" marL="1371600" algn="l">
              <a:lnSpc>
                <a:spcPct val="100000"/>
              </a:lnSpc>
              <a:spcBef>
                <a:spcPts val="5900"/>
              </a:spcBef>
              <a:spcAft>
                <a:spcPts val="0"/>
              </a:spcAft>
              <a:buClr>
                <a:srgbClr val="000000"/>
              </a:buClr>
              <a:buSzPts val="1350"/>
              <a:buChar char="•"/>
              <a:defRPr/>
            </a:lvl3pPr>
            <a:lvl4pPr indent="-314325" lvl="3" marL="1828800" algn="l">
              <a:lnSpc>
                <a:spcPct val="100000"/>
              </a:lnSpc>
              <a:spcBef>
                <a:spcPts val="5900"/>
              </a:spcBef>
              <a:spcAft>
                <a:spcPts val="0"/>
              </a:spcAft>
              <a:buClr>
                <a:srgbClr val="000000"/>
              </a:buClr>
              <a:buSzPts val="1350"/>
              <a:buChar char="•"/>
              <a:defRPr/>
            </a:lvl4pPr>
            <a:lvl5pPr indent="-314325" lvl="4" marL="2286000" algn="l">
              <a:lnSpc>
                <a:spcPct val="100000"/>
              </a:lnSpc>
              <a:spcBef>
                <a:spcPts val="5900"/>
              </a:spcBef>
              <a:spcAft>
                <a:spcPts val="0"/>
              </a:spcAft>
              <a:buClr>
                <a:srgbClr val="000000"/>
              </a:buClr>
              <a:buSzPts val="1350"/>
              <a:buChar char="•"/>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32" name="Google Shape;32;p7"/>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238500"/>
            <a:ext cx="9525000" cy="9207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35" name="Google Shape;35;p8"/>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238500"/>
            <a:ext cx="10007600" cy="9207500"/>
          </a:xfrm>
          <a:prstGeom prst="rect">
            <a:avLst/>
          </a:prstGeom>
          <a:noFill/>
          <a:ln>
            <a:noFill/>
          </a:ln>
        </p:spPr>
        <p:txBody>
          <a:bodyPr anchorCtr="0" anchor="ctr" bIns="50800" lIns="50800" spcFirstLastPara="1" rIns="50800" wrap="square" tIns="50800">
            <a:noAutofit/>
          </a:bodyPr>
          <a:lstStyle>
            <a:lvl1pPr indent="-442912" lvl="0" marL="457200" algn="l">
              <a:lnSpc>
                <a:spcPct val="100000"/>
              </a:lnSpc>
              <a:spcBef>
                <a:spcPts val="4500"/>
              </a:spcBef>
              <a:spcAft>
                <a:spcPts val="0"/>
              </a:spcAft>
              <a:buClr>
                <a:srgbClr val="000000"/>
              </a:buClr>
              <a:buSzPts val="3375"/>
              <a:buFont typeface="Helvetica Neue Light"/>
              <a:buChar char="•"/>
              <a:defRPr sz="4500"/>
            </a:lvl1pPr>
            <a:lvl2pPr indent="-442912" lvl="1" marL="914400" algn="l">
              <a:lnSpc>
                <a:spcPct val="100000"/>
              </a:lnSpc>
              <a:spcBef>
                <a:spcPts val="4500"/>
              </a:spcBef>
              <a:spcAft>
                <a:spcPts val="0"/>
              </a:spcAft>
              <a:buClr>
                <a:srgbClr val="000000"/>
              </a:buClr>
              <a:buSzPts val="3375"/>
              <a:buFont typeface="Helvetica Neue Light"/>
              <a:buChar char="•"/>
              <a:defRPr sz="4500"/>
            </a:lvl2pPr>
            <a:lvl3pPr indent="-442912" lvl="2" marL="1371600" algn="l">
              <a:lnSpc>
                <a:spcPct val="100000"/>
              </a:lnSpc>
              <a:spcBef>
                <a:spcPts val="4500"/>
              </a:spcBef>
              <a:spcAft>
                <a:spcPts val="0"/>
              </a:spcAft>
              <a:buClr>
                <a:srgbClr val="000000"/>
              </a:buClr>
              <a:buSzPts val="3375"/>
              <a:buFont typeface="Helvetica Neue Light"/>
              <a:buChar char="•"/>
              <a:defRPr sz="4500"/>
            </a:lvl3pPr>
            <a:lvl4pPr indent="-442912" lvl="3" marL="1828800" algn="l">
              <a:lnSpc>
                <a:spcPct val="100000"/>
              </a:lnSpc>
              <a:spcBef>
                <a:spcPts val="4500"/>
              </a:spcBef>
              <a:spcAft>
                <a:spcPts val="0"/>
              </a:spcAft>
              <a:buClr>
                <a:srgbClr val="000000"/>
              </a:buClr>
              <a:buSzPts val="3375"/>
              <a:buFont typeface="Helvetica Neue Light"/>
              <a:buChar char="•"/>
              <a:defRPr sz="4500"/>
            </a:lvl4pPr>
            <a:lvl5pPr indent="-442912" lvl="4" marL="2286000" algn="l">
              <a:lnSpc>
                <a:spcPct val="100000"/>
              </a:lnSpc>
              <a:spcBef>
                <a:spcPts val="4500"/>
              </a:spcBef>
              <a:spcAft>
                <a:spcPts val="0"/>
              </a:spcAft>
              <a:buClr>
                <a:srgbClr val="000000"/>
              </a:buClr>
              <a:buSzPts val="3375"/>
              <a:buFont typeface="Helvetica Neue Light"/>
              <a:buChar char="•"/>
              <a:defRPr sz="45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37" name="Google Shape;37;p8"/>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47300"/>
          </a:xfrm>
          <a:prstGeom prst="rect">
            <a:avLst/>
          </a:prstGeom>
          <a:noFill/>
          <a:ln>
            <a:noFill/>
          </a:ln>
        </p:spPr>
        <p:txBody>
          <a:bodyPr anchorCtr="0" anchor="ctr" bIns="50800" lIns="50800" spcFirstLastPara="1" rIns="50800" wrap="square" tIns="50800">
            <a:noAutofit/>
          </a:bodyPr>
          <a:lstStyle>
            <a:lvl1pPr indent="-314325" lvl="0" marL="457200" algn="l">
              <a:lnSpc>
                <a:spcPct val="100000"/>
              </a:lnSpc>
              <a:spcBef>
                <a:spcPts val="5900"/>
              </a:spcBef>
              <a:spcAft>
                <a:spcPts val="0"/>
              </a:spcAft>
              <a:buClr>
                <a:srgbClr val="000000"/>
              </a:buClr>
              <a:buSzPts val="1350"/>
              <a:buChar char="•"/>
              <a:defRPr/>
            </a:lvl1pPr>
            <a:lvl2pPr indent="-314325" lvl="1" marL="914400" algn="l">
              <a:lnSpc>
                <a:spcPct val="100000"/>
              </a:lnSpc>
              <a:spcBef>
                <a:spcPts val="5900"/>
              </a:spcBef>
              <a:spcAft>
                <a:spcPts val="0"/>
              </a:spcAft>
              <a:buClr>
                <a:srgbClr val="000000"/>
              </a:buClr>
              <a:buSzPts val="1350"/>
              <a:buChar char="•"/>
              <a:defRPr/>
            </a:lvl2pPr>
            <a:lvl3pPr indent="-314325" lvl="2" marL="1371600" algn="l">
              <a:lnSpc>
                <a:spcPct val="100000"/>
              </a:lnSpc>
              <a:spcBef>
                <a:spcPts val="5900"/>
              </a:spcBef>
              <a:spcAft>
                <a:spcPts val="0"/>
              </a:spcAft>
              <a:buClr>
                <a:srgbClr val="000000"/>
              </a:buClr>
              <a:buSzPts val="1350"/>
              <a:buChar char="•"/>
              <a:defRPr/>
            </a:lvl3pPr>
            <a:lvl4pPr indent="-314325" lvl="3" marL="1828800" algn="l">
              <a:lnSpc>
                <a:spcPct val="100000"/>
              </a:lnSpc>
              <a:spcBef>
                <a:spcPts val="5900"/>
              </a:spcBef>
              <a:spcAft>
                <a:spcPts val="0"/>
              </a:spcAft>
              <a:buClr>
                <a:srgbClr val="000000"/>
              </a:buClr>
              <a:buSzPts val="1350"/>
              <a:buChar char="•"/>
              <a:defRPr/>
            </a:lvl4pPr>
            <a:lvl5pPr indent="-314325" lvl="4" marL="2286000" algn="l">
              <a:lnSpc>
                <a:spcPct val="100000"/>
              </a:lnSpc>
              <a:spcBef>
                <a:spcPts val="5900"/>
              </a:spcBef>
              <a:spcAft>
                <a:spcPts val="0"/>
              </a:spcAft>
              <a:buClr>
                <a:srgbClr val="000000"/>
              </a:buClr>
              <a:buSzPts val="1350"/>
              <a:buChar char="•"/>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40" name="Google Shape;40;p9"/>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45" name="Google Shape;45;p10"/>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9pPr>
          </a:lstStyle>
          <a:p/>
        </p:txBody>
      </p:sp>
      <p:sp>
        <p:nvSpPr>
          <p:cNvPr id="7" name="Google Shape;7;p1"/>
          <p:cNvSpPr txBox="1"/>
          <p:nvPr>
            <p:ph idx="1" type="body"/>
          </p:nvPr>
        </p:nvSpPr>
        <p:spPr>
          <a:xfrm>
            <a:off x="1689100" y="3238500"/>
            <a:ext cx="21005799" cy="9207500"/>
          </a:xfrm>
          <a:prstGeom prst="rect">
            <a:avLst/>
          </a:prstGeom>
          <a:noFill/>
          <a:ln>
            <a:noFill/>
          </a:ln>
        </p:spPr>
        <p:txBody>
          <a:bodyPr anchorCtr="0" anchor="ctr" bIns="50800" lIns="50800" spcFirstLastPara="1" rIns="50800" wrap="square" tIns="50800">
            <a:noAutofit/>
          </a:bodyPr>
          <a:lstStyle>
            <a:lvl1pPr indent="-476250" lvl="0" marL="4572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indent="-476250" lvl="1" marL="9144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indent="-476250" lvl="2" marL="13716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indent="-476250" lvl="3" marL="18288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indent="-476250" lvl="4" marL="22860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indent="-476250" lvl="5" marL="27432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indent="-476250" lvl="6" marL="32004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indent="-476250" lvl="7" marL="36576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indent="-476250" lvl="8" marL="41148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8" name="Google Shape;8;p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12.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txBox="1"/>
          <p:nvPr>
            <p:ph idx="4294967295" type="ctrTitle"/>
          </p:nvPr>
        </p:nvSpPr>
        <p:spPr>
          <a:xfrm>
            <a:off x="3295600" y="1249202"/>
            <a:ext cx="12550080" cy="1772346"/>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53585F"/>
              </a:buClr>
              <a:buSzPts val="3800"/>
              <a:buFont typeface="Helvetica Neue"/>
              <a:buNone/>
            </a:pPr>
            <a:r>
              <a:rPr b="0" i="0" lang="en-US" sz="3800" u="none" cap="none" strike="noStrike">
                <a:solidFill>
                  <a:srgbClr val="53585F"/>
                </a:solidFill>
                <a:latin typeface="Helvetica Neue"/>
                <a:ea typeface="Helvetica Neue"/>
                <a:cs typeface="Helvetica Neue"/>
                <a:sym typeface="Helvetica Neue"/>
              </a:rPr>
              <a:t>DOLLAR BUCKS </a:t>
            </a:r>
            <a:br>
              <a:rPr b="0" i="0" lang="en-US" sz="3800" u="none" cap="none" strike="noStrike">
                <a:solidFill>
                  <a:srgbClr val="53585F"/>
                </a:solidFill>
                <a:latin typeface="Helvetica Neue"/>
                <a:ea typeface="Helvetica Neue"/>
                <a:cs typeface="Helvetica Neue"/>
                <a:sym typeface="Helvetica Neue"/>
              </a:rPr>
            </a:br>
            <a:r>
              <a:rPr b="0" i="0" lang="en-US" sz="3800" u="none" cap="none" strike="noStrike">
                <a:solidFill>
                  <a:srgbClr val="53585F"/>
                </a:solidFill>
                <a:latin typeface="Helvetica Neue"/>
                <a:ea typeface="Helvetica Neue"/>
                <a:cs typeface="Helvetica Neue"/>
                <a:sym typeface="Helvetica Neue"/>
              </a:rPr>
              <a:t>LENDING COMPANY</a:t>
            </a:r>
            <a:endParaRPr/>
          </a:p>
        </p:txBody>
      </p:sp>
      <p:pic>
        <p:nvPicPr>
          <p:cNvPr id="60" name="Google Shape;60;p14"/>
          <p:cNvPicPr preferRelativeResize="0"/>
          <p:nvPr/>
        </p:nvPicPr>
        <p:blipFill rotWithShape="1">
          <a:blip r:embed="rId3">
            <a:alphaModFix amt="63208"/>
          </a:blip>
          <a:srcRect b="0" l="0" r="0" t="0"/>
          <a:stretch/>
        </p:blipFill>
        <p:spPr>
          <a:xfrm>
            <a:off x="2330346" y="1901130"/>
            <a:ext cx="731193" cy="976489"/>
          </a:xfrm>
          <a:prstGeom prst="rect">
            <a:avLst/>
          </a:prstGeom>
          <a:noFill/>
          <a:ln>
            <a:noFill/>
          </a:ln>
        </p:spPr>
      </p:pic>
      <p:pic>
        <p:nvPicPr>
          <p:cNvPr id="61" name="Google Shape;61;p14"/>
          <p:cNvPicPr preferRelativeResize="0"/>
          <p:nvPr/>
        </p:nvPicPr>
        <p:blipFill rotWithShape="1">
          <a:blip r:embed="rId4">
            <a:alphaModFix/>
          </a:blip>
          <a:srcRect b="0" l="0" r="0" t="0"/>
          <a:stretch/>
        </p:blipFill>
        <p:spPr>
          <a:xfrm>
            <a:off x="2830" y="4128529"/>
            <a:ext cx="24733941" cy="13936031"/>
          </a:xfrm>
          <a:prstGeom prst="rect">
            <a:avLst/>
          </a:prstGeom>
          <a:noFill/>
          <a:ln>
            <a:noFill/>
          </a:ln>
        </p:spPr>
      </p:pic>
      <p:sp>
        <p:nvSpPr>
          <p:cNvPr id="62" name="Google Shape;62;p14"/>
          <p:cNvSpPr/>
          <p:nvPr/>
        </p:nvSpPr>
        <p:spPr>
          <a:xfrm>
            <a:off x="19373800" y="1664432"/>
            <a:ext cx="12716570" cy="1449885"/>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53585F"/>
              </a:buClr>
              <a:buSzPts val="1800"/>
              <a:buFont typeface="Helvetica Neue"/>
              <a:buNone/>
            </a:pPr>
            <a:r>
              <a:rPr b="0" i="0" lang="en-US" sz="1800" u="none" cap="none" strike="noStrike">
                <a:solidFill>
                  <a:srgbClr val="53585F"/>
                </a:solidFill>
                <a:latin typeface="Helvetica Neue"/>
                <a:ea typeface="Helvetica Neue"/>
                <a:cs typeface="Helvetica Neue"/>
                <a:sym typeface="Helvetica Neue"/>
              </a:rPr>
              <a:t>+7729 98723</a:t>
            </a:r>
            <a:endParaRPr/>
          </a:p>
          <a:p>
            <a:pPr indent="0" lvl="0" marL="0" marR="0" rtl="0" algn="l">
              <a:lnSpc>
                <a:spcPct val="100000"/>
              </a:lnSpc>
              <a:spcBef>
                <a:spcPts val="0"/>
              </a:spcBef>
              <a:spcAft>
                <a:spcPts val="0"/>
              </a:spcAft>
              <a:buClr>
                <a:srgbClr val="53585F"/>
              </a:buClr>
              <a:buSzPts val="1800"/>
              <a:buFont typeface="Helvetica Neue"/>
              <a:buNone/>
            </a:pPr>
            <a:r>
              <a:rPr b="0" i="0" lang="en-US" sz="1800" u="none" cap="none" strike="noStrike">
                <a:solidFill>
                  <a:srgbClr val="53585F"/>
                </a:solidFill>
                <a:latin typeface="Helvetica Neue"/>
                <a:ea typeface="Helvetica Neue"/>
                <a:cs typeface="Helvetica Neue"/>
                <a:sym typeface="Helvetica Neue"/>
              </a:rPr>
              <a:t>www.dollarbuckslending.com</a:t>
            </a:r>
            <a:endParaRPr/>
          </a:p>
          <a:p>
            <a:pPr indent="0" lvl="0" marL="0" marR="0" rtl="0" algn="l">
              <a:lnSpc>
                <a:spcPct val="100000"/>
              </a:lnSpc>
              <a:spcBef>
                <a:spcPts val="0"/>
              </a:spcBef>
              <a:spcAft>
                <a:spcPts val="0"/>
              </a:spcAft>
              <a:buClr>
                <a:srgbClr val="53585F"/>
              </a:buClr>
              <a:buSzPts val="1800"/>
              <a:buFont typeface="Helvetica Neue"/>
              <a:buNone/>
            </a:pPr>
            <a:r>
              <a:rPr b="0" i="0" lang="en-US" sz="1800" u="none" cap="none" strike="noStrike">
                <a:solidFill>
                  <a:srgbClr val="53585F"/>
                </a:solidFill>
                <a:latin typeface="Helvetica Neue"/>
                <a:ea typeface="Helvetica Neue"/>
                <a:cs typeface="Helvetica Neue"/>
                <a:sym typeface="Helvetica Neue"/>
              </a:rPr>
              <a:t>dollarbuckslending@info.com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3"/>
          <p:cNvSpPr/>
          <p:nvPr/>
        </p:nvSpPr>
        <p:spPr>
          <a:xfrm>
            <a:off x="18010770" y="3822800"/>
            <a:ext cx="3678735" cy="10720289"/>
          </a:xfrm>
          <a:prstGeom prst="rect">
            <a:avLst/>
          </a:prstGeom>
          <a:solidFill>
            <a:srgbClr val="DCDEE0">
              <a:alpha val="28627"/>
            </a:srgbClr>
          </a:solidFill>
          <a:ln>
            <a:noFill/>
          </a:ln>
          <a:effectLst>
            <a:outerShdw blurRad="38100" rotWithShape="0" dir="5400000" dist="254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38" name="Google Shape;138;p23"/>
          <p:cNvSpPr/>
          <p:nvPr/>
        </p:nvSpPr>
        <p:spPr>
          <a:xfrm>
            <a:off x="12918070" y="3822800"/>
            <a:ext cx="3678735" cy="10720289"/>
          </a:xfrm>
          <a:prstGeom prst="rect">
            <a:avLst/>
          </a:prstGeom>
          <a:solidFill>
            <a:srgbClr val="DCDEE0">
              <a:alpha val="28627"/>
            </a:srgbClr>
          </a:solidFill>
          <a:ln>
            <a:noFill/>
          </a:ln>
          <a:effectLst>
            <a:outerShdw blurRad="38100" rotWithShape="0" dir="5400000" dist="254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39" name="Google Shape;139;p23"/>
          <p:cNvSpPr/>
          <p:nvPr/>
        </p:nvSpPr>
        <p:spPr>
          <a:xfrm>
            <a:off x="7557245" y="3822800"/>
            <a:ext cx="3678734" cy="10720289"/>
          </a:xfrm>
          <a:prstGeom prst="rect">
            <a:avLst/>
          </a:prstGeom>
          <a:solidFill>
            <a:srgbClr val="DCDEE0">
              <a:alpha val="28627"/>
            </a:srgbClr>
          </a:solidFill>
          <a:ln>
            <a:noFill/>
          </a:ln>
          <a:effectLst>
            <a:outerShdw blurRad="38100" rotWithShape="0" dir="5400000" dist="254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40" name="Google Shape;140;p23"/>
          <p:cNvSpPr/>
          <p:nvPr/>
        </p:nvSpPr>
        <p:spPr>
          <a:xfrm>
            <a:off x="2548120" y="3822800"/>
            <a:ext cx="3678734" cy="10720289"/>
          </a:xfrm>
          <a:prstGeom prst="rect">
            <a:avLst/>
          </a:prstGeom>
          <a:solidFill>
            <a:srgbClr val="DCDEE0">
              <a:alpha val="28627"/>
            </a:srgbClr>
          </a:solidFill>
          <a:ln>
            <a:noFill/>
          </a:ln>
          <a:effectLst>
            <a:outerShdw blurRad="38100" rotWithShape="0" dir="5400000" dist="254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41" name="Google Shape;141;p23"/>
          <p:cNvSpPr/>
          <p:nvPr/>
        </p:nvSpPr>
        <p:spPr>
          <a:xfrm>
            <a:off x="2663024" y="2158999"/>
            <a:ext cx="4171864" cy="685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3800"/>
              <a:buFont typeface="Helvetica Neue"/>
              <a:buNone/>
            </a:pPr>
            <a:r>
              <a:rPr b="0" i="0" lang="en-US" sz="3800" u="none" cap="none" strike="noStrike">
                <a:solidFill>
                  <a:srgbClr val="53585F"/>
                </a:solidFill>
                <a:latin typeface="Helvetica Neue"/>
                <a:ea typeface="Helvetica Neue"/>
                <a:cs typeface="Helvetica Neue"/>
                <a:sym typeface="Helvetica Neue"/>
              </a:rPr>
              <a:t>WHAT WE OFFER</a:t>
            </a:r>
            <a:endParaRPr/>
          </a:p>
        </p:txBody>
      </p:sp>
      <p:pic>
        <p:nvPicPr>
          <p:cNvPr id="142" name="Google Shape;142;p23"/>
          <p:cNvPicPr preferRelativeResize="0"/>
          <p:nvPr/>
        </p:nvPicPr>
        <p:blipFill rotWithShape="1">
          <a:blip r:embed="rId3">
            <a:alphaModFix/>
          </a:blip>
          <a:srcRect b="0" l="0" r="0" t="0"/>
          <a:stretch/>
        </p:blipFill>
        <p:spPr>
          <a:xfrm>
            <a:off x="2775958" y="4956150"/>
            <a:ext cx="3299258" cy="3164457"/>
          </a:xfrm>
          <a:prstGeom prst="rect">
            <a:avLst/>
          </a:prstGeom>
          <a:noFill/>
          <a:ln>
            <a:noFill/>
          </a:ln>
        </p:spPr>
      </p:pic>
      <p:pic>
        <p:nvPicPr>
          <p:cNvPr id="143" name="Google Shape;143;p23"/>
          <p:cNvPicPr preferRelativeResize="0"/>
          <p:nvPr/>
        </p:nvPicPr>
        <p:blipFill rotWithShape="1">
          <a:blip r:embed="rId4">
            <a:alphaModFix/>
          </a:blip>
          <a:srcRect b="0" l="0" r="0" t="0"/>
          <a:stretch/>
        </p:blipFill>
        <p:spPr>
          <a:xfrm>
            <a:off x="18235545" y="5047866"/>
            <a:ext cx="3441008" cy="2981025"/>
          </a:xfrm>
          <a:prstGeom prst="rect">
            <a:avLst/>
          </a:prstGeom>
          <a:noFill/>
          <a:ln>
            <a:noFill/>
          </a:ln>
        </p:spPr>
      </p:pic>
      <p:pic>
        <p:nvPicPr>
          <p:cNvPr id="144" name="Google Shape;144;p23"/>
          <p:cNvPicPr preferRelativeResize="0"/>
          <p:nvPr/>
        </p:nvPicPr>
        <p:blipFill rotWithShape="1">
          <a:blip r:embed="rId5">
            <a:alphaModFix/>
          </a:blip>
          <a:srcRect b="0" l="0" r="0" t="0"/>
          <a:stretch/>
        </p:blipFill>
        <p:spPr>
          <a:xfrm>
            <a:off x="13175208" y="4897740"/>
            <a:ext cx="3164458" cy="3281277"/>
          </a:xfrm>
          <a:prstGeom prst="rect">
            <a:avLst/>
          </a:prstGeom>
          <a:noFill/>
          <a:ln>
            <a:noFill/>
          </a:ln>
        </p:spPr>
      </p:pic>
      <p:pic>
        <p:nvPicPr>
          <p:cNvPr id="145" name="Google Shape;145;p23"/>
          <p:cNvPicPr preferRelativeResize="0"/>
          <p:nvPr/>
        </p:nvPicPr>
        <p:blipFill rotWithShape="1">
          <a:blip r:embed="rId6">
            <a:alphaModFix/>
          </a:blip>
          <a:srcRect b="0" l="0" r="0" t="0"/>
          <a:stretch/>
        </p:blipFill>
        <p:spPr>
          <a:xfrm>
            <a:off x="7814383" y="4956150"/>
            <a:ext cx="3164458" cy="3164457"/>
          </a:xfrm>
          <a:prstGeom prst="rect">
            <a:avLst/>
          </a:prstGeom>
          <a:noFill/>
          <a:ln>
            <a:noFill/>
          </a:ln>
        </p:spPr>
      </p:pic>
      <p:sp>
        <p:nvSpPr>
          <p:cNvPr id="146" name="Google Shape;146;p23"/>
          <p:cNvSpPr/>
          <p:nvPr/>
        </p:nvSpPr>
        <p:spPr>
          <a:xfrm>
            <a:off x="3589406" y="8801099"/>
            <a:ext cx="1656526" cy="2489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2300"/>
              <a:buFont typeface="Helvetica Neue"/>
              <a:buNone/>
            </a:pPr>
            <a:r>
              <a:rPr b="0" i="0" lang="en-US" sz="2300" u="none" cap="none" strike="noStrike">
                <a:solidFill>
                  <a:srgbClr val="53585F"/>
                </a:solidFill>
                <a:latin typeface="Helvetica Neue"/>
                <a:ea typeface="Helvetica Neue"/>
                <a:cs typeface="Helvetica Neue"/>
                <a:sym typeface="Helvetica Neue"/>
              </a:rPr>
              <a:t>Competitive</a:t>
            </a:r>
            <a:br>
              <a:rPr b="0" i="0" lang="en-US" sz="2300" u="none" cap="none" strike="noStrike">
                <a:solidFill>
                  <a:srgbClr val="53585F"/>
                </a:solidFill>
                <a:latin typeface="Helvetica Neue"/>
                <a:ea typeface="Helvetica Neue"/>
                <a:cs typeface="Helvetica Neue"/>
                <a:sym typeface="Helvetica Neue"/>
              </a:rPr>
            </a:br>
            <a:r>
              <a:rPr b="0" i="0" lang="en-US" sz="2300" u="none" cap="none" strike="noStrike">
                <a:solidFill>
                  <a:srgbClr val="53585F"/>
                </a:solidFill>
                <a:latin typeface="Helvetica Neue"/>
                <a:ea typeface="Helvetica Neue"/>
                <a:cs typeface="Helvetica Neue"/>
                <a:sym typeface="Helvetica Neue"/>
              </a:rPr>
              <a:t>&amp; Effective</a:t>
            </a:r>
            <a:br>
              <a:rPr b="0" i="0" lang="en-US" sz="2300" u="none" cap="none" strike="noStrike">
                <a:solidFill>
                  <a:srgbClr val="53585F"/>
                </a:solidFill>
                <a:latin typeface="Helvetica Neue"/>
                <a:ea typeface="Helvetica Neue"/>
                <a:cs typeface="Helvetica Neue"/>
                <a:sym typeface="Helvetica Neue"/>
              </a:rPr>
            </a:br>
            <a:r>
              <a:rPr b="0" i="0" lang="en-US" sz="2300" u="none" cap="none" strike="noStrike">
                <a:solidFill>
                  <a:srgbClr val="53585F"/>
                </a:solidFill>
                <a:latin typeface="Helvetica Neue"/>
                <a:ea typeface="Helvetica Neue"/>
                <a:cs typeface="Helvetica Neue"/>
                <a:sym typeface="Helvetica Neue"/>
              </a:rPr>
              <a:t>Lending </a:t>
            </a:r>
            <a:br>
              <a:rPr b="0" i="0" lang="en-US" sz="2300" u="none" cap="none" strike="noStrike">
                <a:solidFill>
                  <a:srgbClr val="53585F"/>
                </a:solidFill>
                <a:latin typeface="Helvetica Neue"/>
                <a:ea typeface="Helvetica Neue"/>
                <a:cs typeface="Helvetica Neue"/>
                <a:sym typeface="Helvetica Neue"/>
              </a:rPr>
            </a:br>
            <a:r>
              <a:rPr b="0" i="0" lang="en-US" sz="2300" u="none" cap="none" strike="noStrike">
                <a:solidFill>
                  <a:srgbClr val="53585F"/>
                </a:solidFill>
                <a:latin typeface="Helvetica Neue"/>
                <a:ea typeface="Helvetica Neue"/>
                <a:cs typeface="Helvetica Neue"/>
                <a:sym typeface="Helvetica Neue"/>
              </a:rPr>
              <a:t>Packages</a:t>
            </a:r>
            <a:endParaRPr/>
          </a:p>
          <a:p>
            <a:pPr indent="0" lvl="0" marL="0" marR="0" rtl="0" algn="l">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47" name="Google Shape;147;p23"/>
          <p:cNvSpPr/>
          <p:nvPr/>
        </p:nvSpPr>
        <p:spPr>
          <a:xfrm>
            <a:off x="8829614" y="8822928"/>
            <a:ext cx="1088443" cy="2133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2300"/>
              <a:buFont typeface="Helvetica Neue"/>
              <a:buNone/>
            </a:pPr>
            <a:r>
              <a:rPr b="0" i="0" lang="en-US" sz="2300" u="none" cap="none" strike="noStrike">
                <a:solidFill>
                  <a:srgbClr val="53585F"/>
                </a:solidFill>
                <a:latin typeface="Helvetica Neue"/>
                <a:ea typeface="Helvetica Neue"/>
                <a:cs typeface="Helvetica Neue"/>
                <a:sym typeface="Helvetica Neue"/>
              </a:rPr>
              <a:t>Low</a:t>
            </a:r>
            <a:br>
              <a:rPr b="0" i="0" lang="en-US" sz="2300" u="none" cap="none" strike="noStrike">
                <a:solidFill>
                  <a:srgbClr val="53585F"/>
                </a:solidFill>
                <a:latin typeface="Helvetica Neue"/>
                <a:ea typeface="Helvetica Neue"/>
                <a:cs typeface="Helvetica Neue"/>
                <a:sym typeface="Helvetica Neue"/>
              </a:rPr>
            </a:br>
            <a:r>
              <a:rPr b="0" i="0" lang="en-US" sz="2300" u="none" cap="none" strike="noStrike">
                <a:solidFill>
                  <a:srgbClr val="53585F"/>
                </a:solidFill>
                <a:latin typeface="Helvetica Neue"/>
                <a:ea typeface="Helvetica Neue"/>
                <a:cs typeface="Helvetica Neue"/>
                <a:sym typeface="Helvetica Neue"/>
              </a:rPr>
              <a:t>Interest</a:t>
            </a:r>
            <a:br>
              <a:rPr b="0" i="0" lang="en-US" sz="2300" u="none" cap="none" strike="noStrike">
                <a:solidFill>
                  <a:srgbClr val="53585F"/>
                </a:solidFill>
                <a:latin typeface="Helvetica Neue"/>
                <a:ea typeface="Helvetica Neue"/>
                <a:cs typeface="Helvetica Neue"/>
                <a:sym typeface="Helvetica Neue"/>
              </a:rPr>
            </a:br>
            <a:r>
              <a:rPr b="0" i="0" lang="en-US" sz="2300" u="none" cap="none" strike="noStrike">
                <a:solidFill>
                  <a:srgbClr val="53585F"/>
                </a:solidFill>
                <a:latin typeface="Helvetica Neue"/>
                <a:ea typeface="Helvetica Neue"/>
                <a:cs typeface="Helvetica Neue"/>
                <a:sym typeface="Helvetica Neue"/>
              </a:rPr>
              <a:t>Rates</a:t>
            </a:r>
            <a:endParaRPr/>
          </a:p>
          <a:p>
            <a:pPr indent="0" lvl="0" marL="0" marR="0" rtl="0" algn="l">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48" name="Google Shape;148;p23"/>
          <p:cNvSpPr/>
          <p:nvPr/>
        </p:nvSpPr>
        <p:spPr>
          <a:xfrm>
            <a:off x="14039456" y="8801099"/>
            <a:ext cx="1786459" cy="2489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2300"/>
              <a:buFont typeface="Helvetica Neue"/>
              <a:buNone/>
            </a:pPr>
            <a:r>
              <a:rPr b="0" i="0" lang="en-US" sz="2300" u="none" cap="none" strike="noStrike">
                <a:solidFill>
                  <a:srgbClr val="53585F"/>
                </a:solidFill>
                <a:latin typeface="Helvetica Neue"/>
                <a:ea typeface="Helvetica Neue"/>
                <a:cs typeface="Helvetica Neue"/>
                <a:sym typeface="Helvetica Neue"/>
              </a:rPr>
              <a:t>Extensive </a:t>
            </a:r>
            <a:br>
              <a:rPr b="0" i="0" lang="en-US" sz="2300" u="none" cap="none" strike="noStrike">
                <a:solidFill>
                  <a:srgbClr val="53585F"/>
                </a:solidFill>
                <a:latin typeface="Helvetica Neue"/>
                <a:ea typeface="Helvetica Neue"/>
                <a:cs typeface="Helvetica Neue"/>
                <a:sym typeface="Helvetica Neue"/>
              </a:rPr>
            </a:br>
            <a:r>
              <a:rPr b="0" i="0" lang="en-US" sz="2300" u="none" cap="none" strike="noStrike">
                <a:solidFill>
                  <a:srgbClr val="53585F"/>
                </a:solidFill>
                <a:latin typeface="Helvetica Neue"/>
                <a:ea typeface="Helvetica Neue"/>
                <a:cs typeface="Helvetica Neue"/>
                <a:sym typeface="Helvetica Neue"/>
              </a:rPr>
              <a:t>&amp; Meticulous</a:t>
            </a:r>
            <a:br>
              <a:rPr b="0" i="0" lang="en-US" sz="2300" u="none" cap="none" strike="noStrike">
                <a:solidFill>
                  <a:srgbClr val="53585F"/>
                </a:solidFill>
                <a:latin typeface="Helvetica Neue"/>
                <a:ea typeface="Helvetica Neue"/>
                <a:cs typeface="Helvetica Neue"/>
                <a:sym typeface="Helvetica Neue"/>
              </a:rPr>
            </a:br>
            <a:r>
              <a:rPr b="0" i="0" lang="en-US" sz="2300" u="none" cap="none" strike="noStrike">
                <a:solidFill>
                  <a:srgbClr val="53585F"/>
                </a:solidFill>
                <a:latin typeface="Helvetica Neue"/>
                <a:ea typeface="Helvetica Neue"/>
                <a:cs typeface="Helvetica Neue"/>
                <a:sym typeface="Helvetica Neue"/>
              </a:rPr>
              <a:t>Monetary </a:t>
            </a:r>
            <a:br>
              <a:rPr b="0" i="0" lang="en-US" sz="2300" u="none" cap="none" strike="noStrike">
                <a:solidFill>
                  <a:srgbClr val="53585F"/>
                </a:solidFill>
                <a:latin typeface="Helvetica Neue"/>
                <a:ea typeface="Helvetica Neue"/>
                <a:cs typeface="Helvetica Neue"/>
                <a:sym typeface="Helvetica Neue"/>
              </a:rPr>
            </a:br>
            <a:r>
              <a:rPr b="0" i="0" lang="en-US" sz="2300" u="none" cap="none" strike="noStrike">
                <a:solidFill>
                  <a:srgbClr val="53585F"/>
                </a:solidFill>
                <a:latin typeface="Helvetica Neue"/>
                <a:ea typeface="Helvetica Neue"/>
                <a:cs typeface="Helvetica Neue"/>
                <a:sym typeface="Helvetica Neue"/>
              </a:rPr>
              <a:t>Assistance</a:t>
            </a:r>
            <a:endParaRPr/>
          </a:p>
          <a:p>
            <a:pPr indent="0" lvl="0" marL="0" marR="0" rtl="0" algn="l">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49" name="Google Shape;149;p23"/>
          <p:cNvSpPr/>
          <p:nvPr/>
        </p:nvSpPr>
        <p:spPr>
          <a:xfrm>
            <a:off x="19200881" y="8801099"/>
            <a:ext cx="1510334" cy="2489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2300"/>
              <a:buFont typeface="Helvetica Neue"/>
              <a:buNone/>
            </a:pPr>
            <a:r>
              <a:rPr b="0" i="0" lang="en-US" sz="2300" u="none" cap="none" strike="noStrike">
                <a:solidFill>
                  <a:srgbClr val="53585F"/>
                </a:solidFill>
                <a:latin typeface="Helvetica Neue"/>
                <a:ea typeface="Helvetica Neue"/>
                <a:cs typeface="Helvetica Neue"/>
                <a:sym typeface="Helvetica Neue"/>
              </a:rPr>
              <a:t>Quality </a:t>
            </a:r>
            <a:br>
              <a:rPr b="0" i="0" lang="en-US" sz="2300" u="none" cap="none" strike="noStrike">
                <a:solidFill>
                  <a:srgbClr val="53585F"/>
                </a:solidFill>
                <a:latin typeface="Helvetica Neue"/>
                <a:ea typeface="Helvetica Neue"/>
                <a:cs typeface="Helvetica Neue"/>
                <a:sym typeface="Helvetica Neue"/>
              </a:rPr>
            </a:br>
            <a:r>
              <a:rPr b="0" i="0" lang="en-US" sz="2300" u="none" cap="none" strike="noStrike">
                <a:solidFill>
                  <a:srgbClr val="53585F"/>
                </a:solidFill>
                <a:latin typeface="Helvetica Neue"/>
                <a:ea typeface="Helvetica Neue"/>
                <a:cs typeface="Helvetica Neue"/>
                <a:sym typeface="Helvetica Neue"/>
              </a:rPr>
              <a:t>&amp; Friendly </a:t>
            </a:r>
            <a:br>
              <a:rPr b="0" i="0" lang="en-US" sz="2300" u="none" cap="none" strike="noStrike">
                <a:solidFill>
                  <a:srgbClr val="53585F"/>
                </a:solidFill>
                <a:latin typeface="Helvetica Neue"/>
                <a:ea typeface="Helvetica Neue"/>
                <a:cs typeface="Helvetica Neue"/>
                <a:sym typeface="Helvetica Neue"/>
              </a:rPr>
            </a:br>
            <a:r>
              <a:rPr b="0" i="0" lang="en-US" sz="2300" u="none" cap="none" strike="noStrike">
                <a:solidFill>
                  <a:srgbClr val="53585F"/>
                </a:solidFill>
                <a:latin typeface="Helvetica Neue"/>
                <a:ea typeface="Helvetica Neue"/>
                <a:cs typeface="Helvetica Neue"/>
                <a:sym typeface="Helvetica Neue"/>
              </a:rPr>
              <a:t>Customer </a:t>
            </a:r>
            <a:br>
              <a:rPr b="0" i="0" lang="en-US" sz="2300" u="none" cap="none" strike="noStrike">
                <a:solidFill>
                  <a:srgbClr val="53585F"/>
                </a:solidFill>
                <a:latin typeface="Helvetica Neue"/>
                <a:ea typeface="Helvetica Neue"/>
                <a:cs typeface="Helvetica Neue"/>
                <a:sym typeface="Helvetica Neue"/>
              </a:rPr>
            </a:br>
            <a:r>
              <a:rPr b="0" i="0" lang="en-US" sz="2300" u="none" cap="none" strike="noStrike">
                <a:solidFill>
                  <a:srgbClr val="53585F"/>
                </a:solidFill>
                <a:latin typeface="Helvetica Neue"/>
                <a:ea typeface="Helvetica Neue"/>
                <a:cs typeface="Helvetica Neue"/>
                <a:sym typeface="Helvetica Neue"/>
              </a:rPr>
              <a:t>Care</a:t>
            </a:r>
            <a:endParaRPr/>
          </a:p>
          <a:p>
            <a:pPr indent="0" lvl="0" marL="0" marR="0" rtl="0" algn="l">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4"/>
          <p:cNvSpPr txBox="1"/>
          <p:nvPr>
            <p:ph idx="4294967295" type="ctrTitle"/>
          </p:nvPr>
        </p:nvSpPr>
        <p:spPr>
          <a:xfrm>
            <a:off x="2641401" y="977900"/>
            <a:ext cx="8925223" cy="22860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800"/>
              <a:buFont typeface="Helvetica Neue"/>
              <a:buNone/>
            </a:pPr>
            <a:r>
              <a:rPr b="0" i="0" lang="en-US" sz="3800" u="none" cap="none" strike="noStrike">
                <a:solidFill>
                  <a:srgbClr val="53585F"/>
                </a:solidFill>
                <a:latin typeface="Helvetica Neue"/>
                <a:ea typeface="Helvetica Neue"/>
                <a:cs typeface="Helvetica Neue"/>
                <a:sym typeface="Helvetica Neue"/>
              </a:rPr>
              <a:t> </a:t>
            </a:r>
            <a:endParaRPr/>
          </a:p>
        </p:txBody>
      </p:sp>
      <p:sp>
        <p:nvSpPr>
          <p:cNvPr id="155" name="Google Shape;155;p24"/>
          <p:cNvSpPr/>
          <p:nvPr/>
        </p:nvSpPr>
        <p:spPr>
          <a:xfrm>
            <a:off x="2606653" y="9360069"/>
            <a:ext cx="4422719" cy="2438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1900"/>
              <a:buFont typeface="Helvetica Neue Light"/>
              <a:buNone/>
            </a:pPr>
            <a:r>
              <a:rPr b="0" i="0" lang="en-US" sz="1900" u="none" cap="none" strike="noStrike">
                <a:solidFill>
                  <a:srgbClr val="53585F"/>
                </a:solidFill>
                <a:latin typeface="Helvetica Neue Light"/>
                <a:ea typeface="Helvetica Neue Light"/>
                <a:cs typeface="Helvetica Neue Light"/>
                <a:sym typeface="Helvetica Neue Light"/>
              </a:rPr>
              <a:t>“For over 21 years, Dollar Bucks Lending Company showed its resiliency through every challenge &amp; trial it faced. We are grateful &amp; proud to present our lending services &amp; products for a better lending experience for all.”</a:t>
            </a:r>
            <a:endParaRPr/>
          </a:p>
          <a:p>
            <a:pPr indent="0" lvl="0" marL="0" marR="0" rtl="0" algn="ctr">
              <a:lnSpc>
                <a:spcPct val="100000"/>
              </a:lnSpc>
              <a:spcBef>
                <a:spcPts val="0"/>
              </a:spcBef>
              <a:spcAft>
                <a:spcPts val="0"/>
              </a:spcAft>
              <a:buClr>
                <a:srgbClr val="53585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56" name="Google Shape;156;p24"/>
          <p:cNvSpPr/>
          <p:nvPr/>
        </p:nvSpPr>
        <p:spPr>
          <a:xfrm>
            <a:off x="1961971" y="11360150"/>
            <a:ext cx="5712083" cy="9779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100000"/>
              </a:lnSpc>
              <a:spcBef>
                <a:spcPts val="0"/>
              </a:spcBef>
              <a:spcAft>
                <a:spcPts val="0"/>
              </a:spcAft>
              <a:buClr>
                <a:srgbClr val="53585F"/>
              </a:buClr>
              <a:buSzPts val="1900"/>
              <a:buFont typeface="Helvetica Neue"/>
              <a:buNone/>
            </a:pPr>
            <a:r>
              <a:rPr b="0" i="1" lang="en-US" sz="1900" u="none" cap="none" strike="noStrike">
                <a:solidFill>
                  <a:srgbClr val="53585F"/>
                </a:solidFill>
                <a:latin typeface="Helvetica Neue"/>
                <a:ea typeface="Helvetica Neue"/>
                <a:cs typeface="Helvetica Neue"/>
                <a:sym typeface="Helvetica Neue"/>
              </a:rPr>
              <a:t>-Julius Randy, 49, Chief Finance Office</a:t>
            </a:r>
            <a:endParaRPr/>
          </a:p>
        </p:txBody>
      </p:sp>
      <p:pic>
        <p:nvPicPr>
          <p:cNvPr id="157" name="Google Shape;157;p24"/>
          <p:cNvPicPr preferRelativeResize="0"/>
          <p:nvPr/>
        </p:nvPicPr>
        <p:blipFill rotWithShape="1">
          <a:blip r:embed="rId3">
            <a:alphaModFix/>
          </a:blip>
          <a:srcRect b="61261" l="21263" r="26257" t="3710"/>
          <a:stretch/>
        </p:blipFill>
        <p:spPr>
          <a:xfrm>
            <a:off x="2415806" y="3619500"/>
            <a:ext cx="4804462" cy="4804515"/>
          </a:xfrm>
          <a:custGeom>
            <a:rect b="b" l="l" r="r" t="t"/>
            <a:pathLst>
              <a:path extrusionOk="0" h="20595" w="19679">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noFill/>
          <a:ln>
            <a:noFill/>
          </a:ln>
          <a:effectLst>
            <a:outerShdw blurRad="38100" rotWithShape="0" dir="5400000" dist="25400">
              <a:srgbClr val="000000">
                <a:alpha val="49803"/>
              </a:srgbClr>
            </a:outerShdw>
          </a:effectLst>
        </p:spPr>
      </p:pic>
      <p:pic>
        <p:nvPicPr>
          <p:cNvPr id="158" name="Google Shape;158;p24"/>
          <p:cNvPicPr preferRelativeResize="0"/>
          <p:nvPr/>
        </p:nvPicPr>
        <p:blipFill rotWithShape="1">
          <a:blip r:embed="rId4">
            <a:alphaModFix/>
          </a:blip>
          <a:srcRect b="53920" l="26154" r="21328" t="11050"/>
          <a:stretch/>
        </p:blipFill>
        <p:spPr>
          <a:xfrm>
            <a:off x="16931906" y="3619500"/>
            <a:ext cx="4804462" cy="4804515"/>
          </a:xfrm>
          <a:custGeom>
            <a:rect b="b" l="l" r="r" t="t"/>
            <a:pathLst>
              <a:path extrusionOk="0" h="20595" w="19679">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noFill/>
          <a:ln>
            <a:noFill/>
          </a:ln>
          <a:effectLst>
            <a:outerShdw blurRad="38100" rotWithShape="0" dir="5400000" dist="25400">
              <a:srgbClr val="000000">
                <a:alpha val="49803"/>
              </a:srgbClr>
            </a:outerShdw>
          </a:effectLst>
        </p:spPr>
      </p:pic>
      <p:pic>
        <p:nvPicPr>
          <p:cNvPr id="159" name="Google Shape;159;p24"/>
          <p:cNvPicPr preferRelativeResize="0"/>
          <p:nvPr/>
        </p:nvPicPr>
        <p:blipFill rotWithShape="1">
          <a:blip r:embed="rId5">
            <a:alphaModFix/>
          </a:blip>
          <a:srcRect b="55136" l="39799" r="36835" t="9835"/>
          <a:stretch/>
        </p:blipFill>
        <p:spPr>
          <a:xfrm>
            <a:off x="9815194" y="3619500"/>
            <a:ext cx="4804462" cy="4804515"/>
          </a:xfrm>
          <a:custGeom>
            <a:rect b="b" l="l" r="r" t="t"/>
            <a:pathLst>
              <a:path extrusionOk="0" h="20595" w="19679">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noFill/>
          <a:ln>
            <a:noFill/>
          </a:ln>
          <a:effectLst>
            <a:outerShdw blurRad="38100" rotWithShape="0" dir="5400000" dist="25400">
              <a:srgbClr val="000000">
                <a:alpha val="49803"/>
              </a:srgbClr>
            </a:outerShdw>
          </a:effectLst>
        </p:spPr>
      </p:pic>
      <p:sp>
        <p:nvSpPr>
          <p:cNvPr id="160" name="Google Shape;160;p24"/>
          <p:cNvSpPr/>
          <p:nvPr/>
        </p:nvSpPr>
        <p:spPr>
          <a:xfrm>
            <a:off x="10018741" y="9360069"/>
            <a:ext cx="4422718" cy="2438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1900"/>
              <a:buFont typeface="Helvetica Neue Light"/>
              <a:buNone/>
            </a:pPr>
            <a:r>
              <a:rPr b="0" i="0" lang="en-US" sz="1900" u="none" cap="none" strike="noStrike">
                <a:solidFill>
                  <a:srgbClr val="53585F"/>
                </a:solidFill>
                <a:latin typeface="Helvetica Neue Light"/>
                <a:ea typeface="Helvetica Neue Light"/>
                <a:cs typeface="Helvetica Neue Light"/>
                <a:sym typeface="Helvetica Neue Light"/>
              </a:rPr>
              <a:t>“Dollar Bucks Lending Company showed its resiliency through every challenge &amp; trial it faced. We are grateful &amp; proud to present our lending services &amp; products for a better lending experience for all.”</a:t>
            </a:r>
            <a:endParaRPr/>
          </a:p>
          <a:p>
            <a:pPr indent="0" lvl="0" marL="0" marR="0" rtl="0" algn="ctr">
              <a:lnSpc>
                <a:spcPct val="100000"/>
              </a:lnSpc>
              <a:spcBef>
                <a:spcPts val="0"/>
              </a:spcBef>
              <a:spcAft>
                <a:spcPts val="0"/>
              </a:spcAft>
              <a:buClr>
                <a:srgbClr val="53585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61" name="Google Shape;161;p24"/>
          <p:cNvSpPr/>
          <p:nvPr/>
        </p:nvSpPr>
        <p:spPr>
          <a:xfrm>
            <a:off x="17135455" y="9360069"/>
            <a:ext cx="4422718" cy="2438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1900"/>
              <a:buFont typeface="Helvetica Neue Light"/>
              <a:buNone/>
            </a:pPr>
            <a:r>
              <a:rPr b="0" i="0" lang="en-US" sz="1900" u="none" cap="none" strike="noStrike">
                <a:solidFill>
                  <a:srgbClr val="53585F"/>
                </a:solidFill>
                <a:latin typeface="Helvetica Neue Light"/>
                <a:ea typeface="Helvetica Neue Light"/>
                <a:cs typeface="Helvetica Neue Light"/>
                <a:sym typeface="Helvetica Neue Light"/>
              </a:rPr>
              <a:t>“For over 21 years, Dollar Bucks Lending Company showed its resiliency through every challenge &amp; trial it faced. We are grateful &amp; proud to present our lending services &amp; products for a better lending experience for all.”</a:t>
            </a:r>
            <a:endParaRPr/>
          </a:p>
          <a:p>
            <a:pPr indent="0" lvl="0" marL="0" marR="0" rtl="0" algn="ctr">
              <a:lnSpc>
                <a:spcPct val="100000"/>
              </a:lnSpc>
              <a:spcBef>
                <a:spcPts val="0"/>
              </a:spcBef>
              <a:spcAft>
                <a:spcPts val="0"/>
              </a:spcAft>
              <a:buClr>
                <a:srgbClr val="53585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62" name="Google Shape;162;p24"/>
          <p:cNvSpPr/>
          <p:nvPr/>
        </p:nvSpPr>
        <p:spPr>
          <a:xfrm>
            <a:off x="9335958" y="11360150"/>
            <a:ext cx="5712084" cy="9779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100000"/>
              </a:lnSpc>
              <a:spcBef>
                <a:spcPts val="0"/>
              </a:spcBef>
              <a:spcAft>
                <a:spcPts val="0"/>
              </a:spcAft>
              <a:buClr>
                <a:srgbClr val="53585F"/>
              </a:buClr>
              <a:buSzPts val="1900"/>
              <a:buFont typeface="Helvetica Neue"/>
              <a:buNone/>
            </a:pPr>
            <a:r>
              <a:rPr b="0" i="1" lang="en-US" sz="1900" u="none" cap="none" strike="noStrike">
                <a:solidFill>
                  <a:srgbClr val="53585F"/>
                </a:solidFill>
                <a:latin typeface="Helvetica Neue"/>
                <a:ea typeface="Helvetica Neue"/>
                <a:cs typeface="Helvetica Neue"/>
                <a:sym typeface="Helvetica Neue"/>
              </a:rPr>
              <a:t>-Renz Jwa 50, Chief Operating Officer</a:t>
            </a:r>
            <a:endParaRPr/>
          </a:p>
        </p:txBody>
      </p:sp>
      <p:sp>
        <p:nvSpPr>
          <p:cNvPr id="163" name="Google Shape;163;p24"/>
          <p:cNvSpPr/>
          <p:nvPr/>
        </p:nvSpPr>
        <p:spPr>
          <a:xfrm>
            <a:off x="16490770" y="11360150"/>
            <a:ext cx="5712083" cy="9779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100000"/>
              </a:lnSpc>
              <a:spcBef>
                <a:spcPts val="0"/>
              </a:spcBef>
              <a:spcAft>
                <a:spcPts val="0"/>
              </a:spcAft>
              <a:buClr>
                <a:srgbClr val="53585F"/>
              </a:buClr>
              <a:buSzPts val="1900"/>
              <a:buFont typeface="Helvetica Neue"/>
              <a:buNone/>
            </a:pPr>
            <a:r>
              <a:rPr b="0" i="1" lang="en-US" sz="1900" u="none" cap="none" strike="noStrike">
                <a:solidFill>
                  <a:srgbClr val="53585F"/>
                </a:solidFill>
                <a:latin typeface="Helvetica Neue"/>
                <a:ea typeface="Helvetica Neue"/>
                <a:cs typeface="Helvetica Neue"/>
                <a:sym typeface="Helvetica Neue"/>
              </a:rPr>
              <a:t>-Richard King 35, Head Service Accounts</a:t>
            </a:r>
            <a:endParaRPr/>
          </a:p>
        </p:txBody>
      </p:sp>
      <p:sp>
        <p:nvSpPr>
          <p:cNvPr id="164" name="Google Shape;164;p24"/>
          <p:cNvSpPr/>
          <p:nvPr/>
        </p:nvSpPr>
        <p:spPr>
          <a:xfrm>
            <a:off x="1861857" y="1965481"/>
            <a:ext cx="4422718" cy="1270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3800"/>
              <a:buFont typeface="Helvetica Neue"/>
              <a:buNone/>
            </a:pPr>
            <a:r>
              <a:rPr b="0" i="0" lang="en-US" sz="3800" u="none" cap="none" strike="noStrike">
                <a:solidFill>
                  <a:srgbClr val="53585F"/>
                </a:solidFill>
                <a:latin typeface="Helvetica Neue"/>
                <a:ea typeface="Helvetica Neue"/>
                <a:cs typeface="Helvetica Neue"/>
                <a:sym typeface="Helvetica Neue"/>
              </a:rPr>
              <a:t>THE TEAM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5"/>
          <p:cNvSpPr txBox="1"/>
          <p:nvPr>
            <p:ph type="title"/>
          </p:nvPr>
        </p:nvSpPr>
        <p:spPr>
          <a:xfrm>
            <a:off x="6699001" y="4060477"/>
            <a:ext cx="10985998" cy="5914629"/>
          </a:xfrm>
          <a:prstGeom prst="rect">
            <a:avLst/>
          </a:prstGeom>
          <a:noFill/>
          <a:ln>
            <a:noFill/>
          </a:ln>
        </p:spPr>
        <p:txBody>
          <a:bodyPr anchorCtr="0" anchor="ctr" bIns="50800" lIns="50800" spcFirstLastPara="1" rIns="50800" wrap="square" tIns="50800">
            <a:noAutofit/>
          </a:bodyPr>
          <a:lstStyle/>
          <a:p>
            <a:pPr indent="0" lvl="0" marL="0" rtl="0" algn="ctr">
              <a:lnSpc>
                <a:spcPct val="100000"/>
              </a:lnSpc>
              <a:spcBef>
                <a:spcPts val="0"/>
              </a:spcBef>
              <a:spcAft>
                <a:spcPts val="0"/>
              </a:spcAft>
              <a:buClr>
                <a:srgbClr val="53585F"/>
              </a:buClr>
              <a:buSzPts val="9600"/>
              <a:buFont typeface="Helvetica Neue Light"/>
              <a:buNone/>
            </a:pPr>
            <a:r>
              <a:rPr lang="en-US" sz="9600">
                <a:solidFill>
                  <a:srgbClr val="53585F"/>
                </a:solidFill>
              </a:rPr>
              <a:t>THANK YOU!</a:t>
            </a:r>
            <a:endParaRPr/>
          </a:p>
        </p:txBody>
      </p:sp>
      <p:pic>
        <p:nvPicPr>
          <p:cNvPr id="170" name="Google Shape;170;p25"/>
          <p:cNvPicPr preferRelativeResize="0"/>
          <p:nvPr/>
        </p:nvPicPr>
        <p:blipFill rotWithShape="1">
          <a:blip r:embed="rId3">
            <a:alphaModFix amt="63208"/>
          </a:blip>
          <a:srcRect b="0" l="0" r="0" t="0"/>
          <a:stretch/>
        </p:blipFill>
        <p:spPr>
          <a:xfrm>
            <a:off x="9645546" y="2823221"/>
            <a:ext cx="736037" cy="982958"/>
          </a:xfrm>
          <a:prstGeom prst="rect">
            <a:avLst/>
          </a:prstGeom>
          <a:noFill/>
          <a:ln>
            <a:noFill/>
          </a:ln>
        </p:spPr>
      </p:pic>
      <p:sp>
        <p:nvSpPr>
          <p:cNvPr id="171" name="Google Shape;171;p25"/>
          <p:cNvSpPr/>
          <p:nvPr/>
        </p:nvSpPr>
        <p:spPr>
          <a:xfrm>
            <a:off x="10569426" y="2397174"/>
            <a:ext cx="12312055" cy="1504852"/>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53585F"/>
              </a:buClr>
              <a:buSzPts val="3500"/>
              <a:buFont typeface="Helvetica Neue"/>
              <a:buNone/>
            </a:pPr>
            <a:r>
              <a:rPr b="0" i="0" lang="en-US" sz="3500" u="none" cap="none" strike="noStrike">
                <a:solidFill>
                  <a:srgbClr val="53585F"/>
                </a:solidFill>
                <a:latin typeface="Helvetica Neue"/>
                <a:ea typeface="Helvetica Neue"/>
                <a:cs typeface="Helvetica Neue"/>
                <a:sym typeface="Helvetica Neue"/>
              </a:rPr>
              <a:t>DOLLAR BUCKS </a:t>
            </a:r>
            <a:br>
              <a:rPr b="0" i="0" lang="en-US" sz="3500" u="none" cap="none" strike="noStrike">
                <a:solidFill>
                  <a:srgbClr val="53585F"/>
                </a:solidFill>
                <a:latin typeface="Helvetica Neue"/>
                <a:ea typeface="Helvetica Neue"/>
                <a:cs typeface="Helvetica Neue"/>
                <a:sym typeface="Helvetica Neue"/>
              </a:rPr>
            </a:br>
            <a:r>
              <a:rPr b="0" i="0" lang="en-US" sz="3500" u="none" cap="none" strike="noStrike">
                <a:solidFill>
                  <a:srgbClr val="53585F"/>
                </a:solidFill>
                <a:latin typeface="Helvetica Neue"/>
                <a:ea typeface="Helvetica Neue"/>
                <a:cs typeface="Helvetica Neue"/>
                <a:sym typeface="Helvetica Neue"/>
              </a:rPr>
              <a:t>LENDING COMPANY</a:t>
            </a:r>
            <a:endParaRPr/>
          </a:p>
        </p:txBody>
      </p:sp>
      <p:sp>
        <p:nvSpPr>
          <p:cNvPr id="172" name="Google Shape;172;p25"/>
          <p:cNvSpPr/>
          <p:nvPr/>
        </p:nvSpPr>
        <p:spPr>
          <a:xfrm>
            <a:off x="5808315" y="10133558"/>
            <a:ext cx="12716570" cy="1449884"/>
          </a:xfrm>
          <a:prstGeom prst="rect">
            <a:avLst/>
          </a:prstGeom>
          <a:noFill/>
          <a:ln>
            <a:noFill/>
          </a:ln>
        </p:spPr>
        <p:txBody>
          <a:bodyPr anchorCtr="0" anchor="b"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1800"/>
              <a:buFont typeface="Helvetica Neue"/>
              <a:buNone/>
            </a:pPr>
            <a:r>
              <a:rPr b="0" i="0" lang="en-US" sz="1800" u="none" cap="none" strike="noStrike">
                <a:solidFill>
                  <a:srgbClr val="53585F"/>
                </a:solidFill>
                <a:latin typeface="Helvetica Neue"/>
                <a:ea typeface="Helvetica Neue"/>
                <a:cs typeface="Helvetica Neue"/>
                <a:sym typeface="Helvetica Neue"/>
              </a:rPr>
              <a:t>+7729 98723</a:t>
            </a:r>
            <a:endParaRPr/>
          </a:p>
          <a:p>
            <a:pPr indent="0" lvl="0" marL="0" marR="0" rtl="0" algn="ctr">
              <a:lnSpc>
                <a:spcPct val="100000"/>
              </a:lnSpc>
              <a:spcBef>
                <a:spcPts val="0"/>
              </a:spcBef>
              <a:spcAft>
                <a:spcPts val="0"/>
              </a:spcAft>
              <a:buClr>
                <a:srgbClr val="53585F"/>
              </a:buClr>
              <a:buSzPts val="1800"/>
              <a:buFont typeface="Helvetica Neue"/>
              <a:buNone/>
            </a:pPr>
            <a:r>
              <a:rPr b="0" i="0" lang="en-US" sz="1800" u="none" cap="none" strike="noStrike">
                <a:solidFill>
                  <a:srgbClr val="53585F"/>
                </a:solidFill>
                <a:latin typeface="Helvetica Neue"/>
                <a:ea typeface="Helvetica Neue"/>
                <a:cs typeface="Helvetica Neue"/>
                <a:sym typeface="Helvetica Neue"/>
              </a:rPr>
              <a:t>www.dollarbuckslending.com</a:t>
            </a:r>
            <a:endParaRPr/>
          </a:p>
          <a:p>
            <a:pPr indent="0" lvl="0" marL="0" marR="0" rtl="0" algn="ctr">
              <a:lnSpc>
                <a:spcPct val="100000"/>
              </a:lnSpc>
              <a:spcBef>
                <a:spcPts val="0"/>
              </a:spcBef>
              <a:spcAft>
                <a:spcPts val="0"/>
              </a:spcAft>
              <a:buClr>
                <a:srgbClr val="53585F"/>
              </a:buClr>
              <a:buSzPts val="1800"/>
              <a:buFont typeface="Helvetica Neue"/>
              <a:buNone/>
            </a:pPr>
            <a:r>
              <a:rPr b="0" i="0" lang="en-US" sz="1800" u="none" cap="none" strike="noStrike">
                <a:solidFill>
                  <a:srgbClr val="53585F"/>
                </a:solidFill>
                <a:latin typeface="Helvetica Neue"/>
                <a:ea typeface="Helvetica Neue"/>
                <a:cs typeface="Helvetica Neue"/>
                <a:sym typeface="Helvetica Neue"/>
              </a:rPr>
              <a:t>dollarbuckslending@info.com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p:nvPr/>
        </p:nvSpPr>
        <p:spPr>
          <a:xfrm>
            <a:off x="15758544" y="3923705"/>
            <a:ext cx="6356649" cy="10139859"/>
          </a:xfrm>
          <a:prstGeom prst="rect">
            <a:avLst/>
          </a:prstGeom>
          <a:solidFill>
            <a:srgbClr val="DCDEE0">
              <a:alpha val="20784"/>
            </a:srgbClr>
          </a:solidFill>
          <a:ln>
            <a:noFill/>
          </a:ln>
          <a:effectLst>
            <a:outerShdw blurRad="38100" rotWithShape="0" dir="5400000" dist="254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68" name="Google Shape;68;p15"/>
          <p:cNvSpPr/>
          <p:nvPr/>
        </p:nvSpPr>
        <p:spPr>
          <a:xfrm>
            <a:off x="2355155" y="3891658"/>
            <a:ext cx="6356648" cy="10280154"/>
          </a:xfrm>
          <a:prstGeom prst="rect">
            <a:avLst/>
          </a:prstGeom>
          <a:solidFill>
            <a:srgbClr val="DCDEE0">
              <a:alpha val="20784"/>
            </a:srgbClr>
          </a:solidFill>
          <a:ln>
            <a:noFill/>
          </a:ln>
          <a:effectLst>
            <a:outerShdw blurRad="38100" rotWithShape="0" dir="5400000" dist="254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69" name="Google Shape;69;p15"/>
          <p:cNvPicPr preferRelativeResize="0"/>
          <p:nvPr/>
        </p:nvPicPr>
        <p:blipFill rotWithShape="1">
          <a:blip r:embed="rId3">
            <a:alphaModFix/>
          </a:blip>
          <a:srcRect b="0" l="0" r="0" t="0"/>
          <a:stretch/>
        </p:blipFill>
        <p:spPr>
          <a:xfrm>
            <a:off x="10597564" y="5220390"/>
            <a:ext cx="3275220" cy="3275220"/>
          </a:xfrm>
          <a:prstGeom prst="rect">
            <a:avLst/>
          </a:prstGeom>
          <a:noFill/>
          <a:ln>
            <a:noFill/>
          </a:ln>
        </p:spPr>
      </p:pic>
      <p:pic>
        <p:nvPicPr>
          <p:cNvPr id="70" name="Google Shape;70;p15"/>
          <p:cNvPicPr preferRelativeResize="0"/>
          <p:nvPr/>
        </p:nvPicPr>
        <p:blipFill rotWithShape="1">
          <a:blip r:embed="rId4">
            <a:alphaModFix/>
          </a:blip>
          <a:srcRect b="0" l="0" r="0" t="0"/>
          <a:stretch/>
        </p:blipFill>
        <p:spPr>
          <a:xfrm>
            <a:off x="3790350" y="5220390"/>
            <a:ext cx="3275220" cy="3275220"/>
          </a:xfrm>
          <a:prstGeom prst="rect">
            <a:avLst/>
          </a:prstGeom>
          <a:noFill/>
          <a:ln>
            <a:noFill/>
          </a:ln>
        </p:spPr>
      </p:pic>
      <p:pic>
        <p:nvPicPr>
          <p:cNvPr id="71" name="Google Shape;71;p15"/>
          <p:cNvPicPr preferRelativeResize="0"/>
          <p:nvPr/>
        </p:nvPicPr>
        <p:blipFill rotWithShape="1">
          <a:blip r:embed="rId5">
            <a:alphaModFix/>
          </a:blip>
          <a:srcRect b="0" l="0" r="0" t="0"/>
          <a:stretch/>
        </p:blipFill>
        <p:spPr>
          <a:xfrm>
            <a:off x="17017945" y="5220390"/>
            <a:ext cx="3625029" cy="3275220"/>
          </a:xfrm>
          <a:prstGeom prst="rect">
            <a:avLst/>
          </a:prstGeom>
          <a:noFill/>
          <a:ln>
            <a:noFill/>
          </a:ln>
        </p:spPr>
      </p:pic>
      <p:sp>
        <p:nvSpPr>
          <p:cNvPr id="72" name="Google Shape;72;p15"/>
          <p:cNvSpPr/>
          <p:nvPr/>
        </p:nvSpPr>
        <p:spPr>
          <a:xfrm>
            <a:off x="17486448" y="9223037"/>
            <a:ext cx="3271026" cy="762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2200"/>
              <a:buFont typeface="Helvetica Neue"/>
              <a:buNone/>
            </a:pPr>
            <a:r>
              <a:rPr b="0" i="0" lang="en-US" sz="2200" u="none" cap="none" strike="noStrike">
                <a:solidFill>
                  <a:srgbClr val="53585F"/>
                </a:solidFill>
                <a:latin typeface="Helvetica Neue"/>
                <a:ea typeface="Helvetica Neue"/>
                <a:cs typeface="Helvetica Neue"/>
                <a:sym typeface="Helvetica Neue"/>
              </a:rPr>
              <a:t>ANY </a:t>
            </a:r>
            <a:br>
              <a:rPr b="0" i="0" lang="en-US" sz="2200" u="none" cap="none" strike="noStrike">
                <a:solidFill>
                  <a:srgbClr val="53585F"/>
                </a:solidFill>
                <a:latin typeface="Helvetica Neue"/>
                <a:ea typeface="Helvetica Neue"/>
                <a:cs typeface="Helvetica Neue"/>
                <a:sym typeface="Helvetica Neue"/>
              </a:rPr>
            </a:br>
            <a:r>
              <a:rPr b="0" i="0" lang="en-US" sz="2200" u="none" cap="none" strike="noStrike">
                <a:solidFill>
                  <a:srgbClr val="53585F"/>
                </a:solidFill>
                <a:latin typeface="Helvetica Neue"/>
                <a:ea typeface="Helvetica Neue"/>
                <a:cs typeface="Helvetica Neue"/>
                <a:sym typeface="Helvetica Neue"/>
              </a:rPr>
              <a:t>CURRENCY</a:t>
            </a:r>
            <a:endParaRPr/>
          </a:p>
        </p:txBody>
      </p:sp>
      <p:sp>
        <p:nvSpPr>
          <p:cNvPr id="73" name="Google Shape;73;p15"/>
          <p:cNvSpPr/>
          <p:nvPr/>
        </p:nvSpPr>
        <p:spPr>
          <a:xfrm>
            <a:off x="4296952" y="9261137"/>
            <a:ext cx="2262016" cy="1092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2200"/>
              <a:buFont typeface="Helvetica Neue"/>
              <a:buNone/>
            </a:pPr>
            <a:r>
              <a:rPr b="0" i="0" lang="en-US" sz="2200" u="none" cap="none" strike="noStrike">
                <a:solidFill>
                  <a:srgbClr val="53585F"/>
                </a:solidFill>
                <a:latin typeface="Helvetica Neue"/>
                <a:ea typeface="Helvetica Neue"/>
                <a:cs typeface="Helvetica Neue"/>
                <a:sym typeface="Helvetica Neue"/>
              </a:rPr>
              <a:t>LESS</a:t>
            </a:r>
            <a:br>
              <a:rPr b="0" i="0" lang="en-US" sz="2200" u="none" cap="none" strike="noStrike">
                <a:solidFill>
                  <a:srgbClr val="53585F"/>
                </a:solidFill>
                <a:latin typeface="Helvetica Neue"/>
                <a:ea typeface="Helvetica Neue"/>
                <a:cs typeface="Helvetica Neue"/>
                <a:sym typeface="Helvetica Neue"/>
              </a:rPr>
            </a:br>
            <a:r>
              <a:rPr b="0" i="0" lang="en-US" sz="2200" u="none" cap="none" strike="noStrike">
                <a:solidFill>
                  <a:srgbClr val="53585F"/>
                </a:solidFill>
                <a:latin typeface="Helvetica Neue"/>
                <a:ea typeface="Helvetica Neue"/>
                <a:cs typeface="Helvetica Neue"/>
                <a:sym typeface="Helvetica Neue"/>
              </a:rPr>
              <a:t>INTEREST </a:t>
            </a:r>
            <a:br>
              <a:rPr b="0" i="0" lang="en-US" sz="2200" u="none" cap="none" strike="noStrike">
                <a:solidFill>
                  <a:srgbClr val="53585F"/>
                </a:solidFill>
                <a:latin typeface="Helvetica Neue"/>
                <a:ea typeface="Helvetica Neue"/>
                <a:cs typeface="Helvetica Neue"/>
                <a:sym typeface="Helvetica Neue"/>
              </a:rPr>
            </a:br>
            <a:r>
              <a:rPr b="0" i="0" lang="en-US" sz="2200" u="none" cap="none" strike="noStrike">
                <a:solidFill>
                  <a:srgbClr val="53585F"/>
                </a:solidFill>
                <a:latin typeface="Helvetica Neue"/>
                <a:ea typeface="Helvetica Neue"/>
                <a:cs typeface="Helvetica Neue"/>
                <a:sym typeface="Helvetica Neue"/>
              </a:rPr>
              <a:t>RATE</a:t>
            </a:r>
            <a:endParaRPr/>
          </a:p>
        </p:txBody>
      </p:sp>
      <p:sp>
        <p:nvSpPr>
          <p:cNvPr id="74" name="Google Shape;74;p15"/>
          <p:cNvSpPr/>
          <p:nvPr/>
        </p:nvSpPr>
        <p:spPr>
          <a:xfrm>
            <a:off x="11104166" y="9223037"/>
            <a:ext cx="2262016" cy="762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2200"/>
              <a:buFont typeface="Helvetica Neue"/>
              <a:buNone/>
            </a:pPr>
            <a:r>
              <a:rPr b="0" i="0" lang="en-US" sz="2200" u="none" cap="none" strike="noStrike">
                <a:solidFill>
                  <a:srgbClr val="53585F"/>
                </a:solidFill>
                <a:latin typeface="Helvetica Neue"/>
                <a:ea typeface="Helvetica Neue"/>
                <a:cs typeface="Helvetica Neue"/>
                <a:sym typeface="Helvetica Neue"/>
              </a:rPr>
              <a:t>BIG</a:t>
            </a:r>
            <a:br>
              <a:rPr b="0" i="0" lang="en-US" sz="2200" u="none" cap="none" strike="noStrike">
                <a:solidFill>
                  <a:srgbClr val="53585F"/>
                </a:solidFill>
                <a:latin typeface="Helvetica Neue"/>
                <a:ea typeface="Helvetica Neue"/>
                <a:cs typeface="Helvetica Neue"/>
                <a:sym typeface="Helvetica Neue"/>
              </a:rPr>
            </a:br>
            <a:r>
              <a:rPr b="0" i="0" lang="en-US" sz="2200" u="none" cap="none" strike="noStrike">
                <a:solidFill>
                  <a:srgbClr val="53585F"/>
                </a:solidFill>
                <a:latin typeface="Helvetica Neue"/>
                <a:ea typeface="Helvetica Neue"/>
                <a:cs typeface="Helvetica Neue"/>
                <a:sym typeface="Helvetica Neue"/>
              </a:rPr>
              <a:t>DISCOUNTS</a:t>
            </a:r>
            <a:endParaRPr/>
          </a:p>
        </p:txBody>
      </p:sp>
      <p:pic>
        <p:nvPicPr>
          <p:cNvPr id="75" name="Google Shape;75;p15"/>
          <p:cNvPicPr preferRelativeResize="0"/>
          <p:nvPr/>
        </p:nvPicPr>
        <p:blipFill rotWithShape="1">
          <a:blip r:embed="rId6">
            <a:alphaModFix amt="63208"/>
          </a:blip>
          <a:srcRect b="0" l="0" r="0" t="0"/>
          <a:stretch/>
        </p:blipFill>
        <p:spPr>
          <a:xfrm>
            <a:off x="2355746" y="1901130"/>
            <a:ext cx="731193" cy="976489"/>
          </a:xfrm>
          <a:prstGeom prst="rect">
            <a:avLst/>
          </a:prstGeom>
          <a:noFill/>
          <a:ln>
            <a:noFill/>
          </a:ln>
        </p:spPr>
      </p:pic>
      <p:sp>
        <p:nvSpPr>
          <p:cNvPr id="76" name="Google Shape;76;p15"/>
          <p:cNvSpPr/>
          <p:nvPr/>
        </p:nvSpPr>
        <p:spPr>
          <a:xfrm>
            <a:off x="3364139" y="1249202"/>
            <a:ext cx="12550082" cy="1772346"/>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53585F"/>
              </a:buClr>
              <a:buSzPts val="3800"/>
              <a:buFont typeface="Helvetica Neue"/>
              <a:buNone/>
            </a:pPr>
            <a:r>
              <a:rPr b="0" i="0" lang="en-US" sz="3800" u="none" cap="none" strike="noStrike">
                <a:solidFill>
                  <a:srgbClr val="53585F"/>
                </a:solidFill>
                <a:latin typeface="Helvetica Neue"/>
                <a:ea typeface="Helvetica Neue"/>
                <a:cs typeface="Helvetica Neue"/>
                <a:sym typeface="Helvetica Neue"/>
              </a:rPr>
              <a:t>UPCOMING</a:t>
            </a:r>
            <a:br>
              <a:rPr b="0" i="0" lang="en-US" sz="3800" u="none" cap="none" strike="noStrike">
                <a:solidFill>
                  <a:srgbClr val="53585F"/>
                </a:solidFill>
                <a:latin typeface="Helvetica Neue"/>
                <a:ea typeface="Helvetica Neue"/>
                <a:cs typeface="Helvetica Neue"/>
                <a:sym typeface="Helvetica Neue"/>
              </a:rPr>
            </a:br>
            <a:r>
              <a:rPr b="0" i="0" lang="en-US" sz="3800" u="none" cap="none" strike="noStrike">
                <a:solidFill>
                  <a:srgbClr val="53585F"/>
                </a:solidFill>
                <a:latin typeface="Helvetica Neue"/>
                <a:ea typeface="Helvetica Neue"/>
                <a:cs typeface="Helvetica Neue"/>
                <a:sym typeface="Helvetica Neue"/>
              </a:rPr>
              <a:t>PROJECT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6"/>
          <p:cNvSpPr txBox="1"/>
          <p:nvPr>
            <p:ph idx="4294967295" type="ctrTitle"/>
          </p:nvPr>
        </p:nvSpPr>
        <p:spPr>
          <a:xfrm>
            <a:off x="2311400" y="1178619"/>
            <a:ext cx="3829646" cy="1833762"/>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800"/>
              <a:buFont typeface="Helvetica Neue"/>
              <a:buNone/>
            </a:pPr>
            <a:r>
              <a:rPr b="0" i="0" lang="en-US" sz="3800" u="none" cap="none" strike="noStrike">
                <a:solidFill>
                  <a:srgbClr val="53585F"/>
                </a:solidFill>
                <a:latin typeface="Helvetica Neue"/>
                <a:ea typeface="Helvetica Neue"/>
                <a:cs typeface="Helvetica Neue"/>
                <a:sym typeface="Helvetica Neue"/>
              </a:rPr>
              <a:t>ABOUT</a:t>
            </a:r>
            <a:endParaRPr/>
          </a:p>
        </p:txBody>
      </p:sp>
      <p:pic>
        <p:nvPicPr>
          <p:cNvPr id="82" name="Google Shape;82;p16"/>
          <p:cNvPicPr preferRelativeResize="0"/>
          <p:nvPr/>
        </p:nvPicPr>
        <p:blipFill rotWithShape="1">
          <a:blip r:embed="rId3">
            <a:alphaModFix/>
          </a:blip>
          <a:srcRect b="0" l="0" r="0" t="0"/>
          <a:stretch/>
        </p:blipFill>
        <p:spPr>
          <a:xfrm>
            <a:off x="18496344" y="-1915020"/>
            <a:ext cx="28869256" cy="16266021"/>
          </a:xfrm>
          <a:prstGeom prst="rect">
            <a:avLst/>
          </a:prstGeom>
          <a:noFill/>
          <a:ln>
            <a:noFill/>
          </a:ln>
          <a:effectLst>
            <a:reflection blurRad="0" dir="0" dist="0" endA="0" endPos="40000" fadeDir="5400000" kx="0" rotWithShape="0" algn="bl" stPos="0" sy="-100000" ky="0"/>
          </a:effectLst>
        </p:spPr>
      </p:pic>
      <p:sp>
        <p:nvSpPr>
          <p:cNvPr id="83" name="Google Shape;83;p16"/>
          <p:cNvSpPr/>
          <p:nvPr/>
        </p:nvSpPr>
        <p:spPr>
          <a:xfrm>
            <a:off x="2234863" y="9912291"/>
            <a:ext cx="5510193" cy="10160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000"/>
              <a:buFont typeface="Helvetica Neue"/>
              <a:buNone/>
            </a:pPr>
            <a:r>
              <a:rPr b="0" i="1" lang="en-US" sz="2000" u="none" cap="none" strike="noStrike">
                <a:solidFill>
                  <a:srgbClr val="000000"/>
                </a:solidFill>
                <a:latin typeface="Helvetica Neue"/>
                <a:ea typeface="Helvetica Neue"/>
                <a:cs typeface="Helvetica Neue"/>
                <a:sym typeface="Helvetica Neue"/>
              </a:rPr>
              <a:t>Sylvester Carr</a:t>
            </a:r>
            <a:endParaRPr/>
          </a:p>
          <a:p>
            <a:pPr indent="0" lvl="0" marL="0" marR="0" rtl="0" algn="l">
              <a:lnSpc>
                <a:spcPct val="100000"/>
              </a:lnSpc>
              <a:spcBef>
                <a:spcPts val="0"/>
              </a:spcBef>
              <a:spcAft>
                <a:spcPts val="0"/>
              </a:spcAft>
              <a:buClr>
                <a:srgbClr val="000000"/>
              </a:buClr>
              <a:buSzPts val="2000"/>
              <a:buFont typeface="Helvetica Neue"/>
              <a:buNone/>
            </a:pPr>
            <a:r>
              <a:rPr b="0" i="1" lang="en-US" sz="2000" u="none" cap="none" strike="noStrike">
                <a:solidFill>
                  <a:srgbClr val="000000"/>
                </a:solidFill>
                <a:latin typeface="Helvetica Neue"/>
                <a:ea typeface="Helvetica Neue"/>
                <a:cs typeface="Helvetica Neue"/>
                <a:sym typeface="Helvetica Neue"/>
              </a:rPr>
              <a:t>Founder &amp; Chairman</a:t>
            </a:r>
            <a:endParaRPr/>
          </a:p>
        </p:txBody>
      </p:sp>
      <p:sp>
        <p:nvSpPr>
          <p:cNvPr id="84" name="Google Shape;84;p16"/>
          <p:cNvSpPr/>
          <p:nvPr/>
        </p:nvSpPr>
        <p:spPr>
          <a:xfrm>
            <a:off x="6949976" y="4313039"/>
            <a:ext cx="10751724" cy="7708801"/>
          </a:xfrm>
          <a:prstGeom prst="rect">
            <a:avLst/>
          </a:prstGeom>
          <a:noFill/>
          <a:ln>
            <a:noFill/>
          </a:ln>
        </p:spPr>
        <p:txBody>
          <a:bodyPr anchorCtr="0" anchor="ctr" bIns="63500" lIns="63500" spcFirstLastPara="1" rIns="63500" wrap="square" tIns="63500">
            <a:noAutofit/>
          </a:bodyPr>
          <a:lstStyle/>
          <a:p>
            <a:pPr indent="0" lvl="0" marL="0" marR="0" rtl="0" algn="just">
              <a:lnSpc>
                <a:spcPct val="120000"/>
              </a:lnSpc>
              <a:spcBef>
                <a:spcPts val="0"/>
              </a:spcBef>
              <a:spcAft>
                <a:spcPts val="0"/>
              </a:spcAft>
              <a:buClr>
                <a:srgbClr val="53585F"/>
              </a:buClr>
              <a:buSzPts val="2100"/>
              <a:buFont typeface="Helvetica Neue"/>
              <a:buNone/>
            </a:pPr>
            <a:r>
              <a:rPr b="0" i="0" lang="en-US" sz="2100" u="none" cap="none" strike="noStrike">
                <a:solidFill>
                  <a:srgbClr val="53585F"/>
                </a:solidFill>
                <a:latin typeface="Helvetica Neue"/>
                <a:ea typeface="Helvetica Neue"/>
                <a:cs typeface="Helvetica Neue"/>
                <a:sym typeface="Helvetica Neue"/>
              </a:rPr>
              <a:t>Dollar Bucks Lending Company started its operation in the lending industry in 1997. Initially, the first few years of the company was a success yet had many trials &amp; challenges due to the drastic &amp; extreme competition in the lending industry. In the year 2009, Dollar Bucks Lending Company achieved its first mainstream success due to its connections &amp; excellent service with its customers. Ultimately, the company was duly recognized by many firms with some regarding the company as the “The Future of Lending Industry” due to Dollar Bucks’ strong appeal in the stock market &amp; mainstream market industry.</a:t>
            </a:r>
            <a:endParaRPr/>
          </a:p>
        </p:txBody>
      </p:sp>
      <p:pic>
        <p:nvPicPr>
          <p:cNvPr id="85" name="Google Shape;85;p16"/>
          <p:cNvPicPr preferRelativeResize="0"/>
          <p:nvPr/>
        </p:nvPicPr>
        <p:blipFill rotWithShape="1">
          <a:blip r:embed="rId4">
            <a:alphaModFix/>
          </a:blip>
          <a:srcRect b="0" l="0" r="0" t="0"/>
          <a:stretch/>
        </p:blipFill>
        <p:spPr>
          <a:xfrm>
            <a:off x="2381051" y="3523674"/>
            <a:ext cx="4002882" cy="6004323"/>
          </a:xfrm>
          <a:prstGeom prst="rect">
            <a:avLst/>
          </a:prstGeom>
          <a:noFill/>
          <a:ln>
            <a:noFill/>
          </a:ln>
        </p:spPr>
      </p:pic>
      <p:sp>
        <p:nvSpPr>
          <p:cNvPr id="86" name="Google Shape;86;p16"/>
          <p:cNvSpPr/>
          <p:nvPr/>
        </p:nvSpPr>
        <p:spPr>
          <a:xfrm>
            <a:off x="2222500" y="3387368"/>
            <a:ext cx="4294584" cy="6302335"/>
          </a:xfrm>
          <a:prstGeom prst="rect">
            <a:avLst/>
          </a:prstGeom>
          <a:noFill/>
          <a:ln cap="flat" cmpd="sng" w="25400">
            <a:solidFill>
              <a:srgbClr val="85888D"/>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7"/>
          <p:cNvSpPr/>
          <p:nvPr/>
        </p:nvSpPr>
        <p:spPr>
          <a:xfrm>
            <a:off x="1513036" y="-45342"/>
            <a:ext cx="6954441" cy="14944031"/>
          </a:xfrm>
          <a:prstGeom prst="rect">
            <a:avLst/>
          </a:prstGeom>
          <a:solidFill>
            <a:srgbClr val="DCDEE0">
              <a:alpha val="28627"/>
            </a:srgbClr>
          </a:solidFill>
          <a:ln>
            <a:noFill/>
          </a:ln>
          <a:effectLst>
            <a:outerShdw blurRad="38100" rotWithShape="0" dir="5400000" dist="254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92" name="Google Shape;92;p17"/>
          <p:cNvSpPr/>
          <p:nvPr/>
        </p:nvSpPr>
        <p:spPr>
          <a:xfrm>
            <a:off x="8729990" y="6515099"/>
            <a:ext cx="5245932" cy="685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3800"/>
              <a:buFont typeface="Helvetica Neue"/>
              <a:buNone/>
            </a:pPr>
            <a:r>
              <a:rPr b="0" i="0" lang="en-US" sz="3800" u="none" cap="none" strike="noStrike">
                <a:solidFill>
                  <a:srgbClr val="53585F"/>
                </a:solidFill>
                <a:latin typeface="Helvetica Neue"/>
                <a:ea typeface="Helvetica Neue"/>
                <a:cs typeface="Helvetica Neue"/>
                <a:sym typeface="Helvetica Neue"/>
              </a:rPr>
              <a:t>LESS INTEREST RATE</a:t>
            </a:r>
            <a:endParaRPr/>
          </a:p>
        </p:txBody>
      </p:sp>
      <p:pic>
        <p:nvPicPr>
          <p:cNvPr id="93" name="Google Shape;93;p17"/>
          <p:cNvPicPr preferRelativeResize="0"/>
          <p:nvPr/>
        </p:nvPicPr>
        <p:blipFill rotWithShape="1">
          <a:blip r:embed="rId3">
            <a:alphaModFix/>
          </a:blip>
          <a:srcRect b="0" l="0" r="0" t="0"/>
          <a:stretch/>
        </p:blipFill>
        <p:spPr>
          <a:xfrm>
            <a:off x="2666846" y="4890190"/>
            <a:ext cx="4646820" cy="4646820"/>
          </a:xfrm>
          <a:prstGeom prst="rect">
            <a:avLst/>
          </a:prstGeom>
          <a:noFill/>
          <a:ln>
            <a:noFill/>
          </a:ln>
        </p:spPr>
      </p:pic>
      <p:sp>
        <p:nvSpPr>
          <p:cNvPr id="94" name="Google Shape;94;p17"/>
          <p:cNvSpPr/>
          <p:nvPr/>
        </p:nvSpPr>
        <p:spPr>
          <a:xfrm>
            <a:off x="8748117" y="7874000"/>
            <a:ext cx="13222386" cy="1422400"/>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53585F"/>
              </a:buClr>
              <a:buSzPts val="2200"/>
              <a:buFont typeface="Helvetica Neue"/>
              <a:buNone/>
            </a:pPr>
            <a:r>
              <a:rPr b="0" i="0" lang="en-US" sz="2200" u="none" cap="none" strike="noStrike">
                <a:solidFill>
                  <a:srgbClr val="53585F"/>
                </a:solidFill>
                <a:latin typeface="Helvetica Neue"/>
                <a:ea typeface="Helvetica Neue"/>
                <a:cs typeface="Helvetica Neue"/>
                <a:sym typeface="Helvetica Neue"/>
              </a:rPr>
              <a:t>Ultimately, less interest rate showcases a tightly secured monetary assistance offer in which the company assures every customer who will choose Dollar Bucks Lending Company will enjoy a lowered interest rate. The projected profits are estimated to be up to USD 10 million for its first 8 days of implementation which could lead to up to 60% increase of annual profits made by the company.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8"/>
          <p:cNvSpPr/>
          <p:nvPr/>
        </p:nvSpPr>
        <p:spPr>
          <a:xfrm>
            <a:off x="1513036" y="-45342"/>
            <a:ext cx="6954441" cy="14944031"/>
          </a:xfrm>
          <a:prstGeom prst="rect">
            <a:avLst/>
          </a:prstGeom>
          <a:solidFill>
            <a:srgbClr val="DCDEE0">
              <a:alpha val="28627"/>
            </a:srgbClr>
          </a:solidFill>
          <a:ln>
            <a:noFill/>
          </a:ln>
          <a:effectLst>
            <a:outerShdw blurRad="38100" rotWithShape="0" dir="5400000" dist="254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100" name="Google Shape;100;p18"/>
          <p:cNvPicPr preferRelativeResize="0"/>
          <p:nvPr/>
        </p:nvPicPr>
        <p:blipFill rotWithShape="1">
          <a:blip r:embed="rId3">
            <a:alphaModFix/>
          </a:blip>
          <a:srcRect b="0" l="0" r="0" t="0"/>
          <a:stretch/>
        </p:blipFill>
        <p:spPr>
          <a:xfrm>
            <a:off x="2666846" y="4890190"/>
            <a:ext cx="4646820" cy="4646820"/>
          </a:xfrm>
          <a:prstGeom prst="rect">
            <a:avLst/>
          </a:prstGeom>
          <a:noFill/>
          <a:ln>
            <a:noFill/>
          </a:ln>
        </p:spPr>
      </p:pic>
      <p:sp>
        <p:nvSpPr>
          <p:cNvPr id="101" name="Google Shape;101;p18"/>
          <p:cNvSpPr/>
          <p:nvPr/>
        </p:nvSpPr>
        <p:spPr>
          <a:xfrm>
            <a:off x="8718933" y="6515099"/>
            <a:ext cx="3921846" cy="685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3800"/>
              <a:buFont typeface="Helvetica Neue"/>
              <a:buNone/>
            </a:pPr>
            <a:r>
              <a:rPr b="0" i="0" lang="en-US" sz="3800" u="none" cap="none" strike="noStrike">
                <a:solidFill>
                  <a:srgbClr val="53585F"/>
                </a:solidFill>
                <a:latin typeface="Helvetica Neue"/>
                <a:ea typeface="Helvetica Neue"/>
                <a:cs typeface="Helvetica Neue"/>
                <a:sym typeface="Helvetica Neue"/>
              </a:rPr>
              <a:t>BIG DISCOUNTS</a:t>
            </a:r>
            <a:endParaRPr/>
          </a:p>
        </p:txBody>
      </p:sp>
      <p:sp>
        <p:nvSpPr>
          <p:cNvPr id="102" name="Google Shape;102;p18"/>
          <p:cNvSpPr/>
          <p:nvPr/>
        </p:nvSpPr>
        <p:spPr>
          <a:xfrm>
            <a:off x="8760817" y="7543800"/>
            <a:ext cx="13527088" cy="2082801"/>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53585F"/>
              </a:buClr>
              <a:buSzPts val="2200"/>
              <a:buFont typeface="Helvetica Neue"/>
              <a:buNone/>
            </a:pPr>
            <a:r>
              <a:rPr b="0" i="0" lang="en-US" sz="2200" u="none" cap="none" strike="noStrike">
                <a:solidFill>
                  <a:srgbClr val="53585F"/>
                </a:solidFill>
                <a:latin typeface="Helvetica Neue"/>
                <a:ea typeface="Helvetica Neue"/>
                <a:cs typeface="Helvetica Neue"/>
                <a:sym typeface="Helvetica Neue"/>
              </a:rPr>
              <a:t>Big Discount aims to give an 80% discount on low monthly interest rates of the company for the first 6 months of project purchase. The initial money to claim and avail the 80% discount is up to $800, 000 tax-free which is enough to use as a starting capital for most business in general. 60% of the accumulated profits from this project will be donated at “Save Earth Foundation”. 40% of the accumulated profits from this project will be used for an extensive marketing campaign for the other projects offered &amp; promoted by the company in the market.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9"/>
          <p:cNvSpPr/>
          <p:nvPr/>
        </p:nvSpPr>
        <p:spPr>
          <a:xfrm>
            <a:off x="1513036" y="-45342"/>
            <a:ext cx="6954441" cy="14944031"/>
          </a:xfrm>
          <a:prstGeom prst="rect">
            <a:avLst/>
          </a:prstGeom>
          <a:solidFill>
            <a:srgbClr val="DCDEE0">
              <a:alpha val="28627"/>
            </a:srgbClr>
          </a:solidFill>
          <a:ln>
            <a:noFill/>
          </a:ln>
          <a:effectLst>
            <a:outerShdw blurRad="38100" rotWithShape="0" dir="5400000" dist="254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108" name="Google Shape;108;p19"/>
          <p:cNvPicPr preferRelativeResize="0"/>
          <p:nvPr/>
        </p:nvPicPr>
        <p:blipFill rotWithShape="1">
          <a:blip r:embed="rId3">
            <a:alphaModFix/>
          </a:blip>
          <a:srcRect b="0" l="0" r="0" t="0"/>
          <a:stretch/>
        </p:blipFill>
        <p:spPr>
          <a:xfrm>
            <a:off x="2247845" y="4890190"/>
            <a:ext cx="5143122" cy="4646820"/>
          </a:xfrm>
          <a:prstGeom prst="rect">
            <a:avLst/>
          </a:prstGeom>
          <a:noFill/>
          <a:ln>
            <a:noFill/>
          </a:ln>
        </p:spPr>
      </p:pic>
      <p:sp>
        <p:nvSpPr>
          <p:cNvPr id="109" name="Google Shape;109;p19"/>
          <p:cNvSpPr/>
          <p:nvPr/>
        </p:nvSpPr>
        <p:spPr>
          <a:xfrm>
            <a:off x="8709011" y="6515099"/>
            <a:ext cx="3967089" cy="685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3800"/>
              <a:buFont typeface="Helvetica Neue"/>
              <a:buNone/>
            </a:pPr>
            <a:r>
              <a:rPr b="0" i="0" lang="en-US" sz="3800" u="none" cap="none" strike="noStrike">
                <a:solidFill>
                  <a:srgbClr val="53585F"/>
                </a:solidFill>
                <a:latin typeface="Helvetica Neue"/>
                <a:ea typeface="Helvetica Neue"/>
                <a:cs typeface="Helvetica Neue"/>
                <a:sym typeface="Helvetica Neue"/>
              </a:rPr>
              <a:t>ANY CURRENCY</a:t>
            </a:r>
            <a:endParaRPr/>
          </a:p>
        </p:txBody>
      </p:sp>
      <p:sp>
        <p:nvSpPr>
          <p:cNvPr id="110" name="Google Shape;110;p19"/>
          <p:cNvSpPr/>
          <p:nvPr/>
        </p:nvSpPr>
        <p:spPr>
          <a:xfrm>
            <a:off x="8760817" y="7708900"/>
            <a:ext cx="13527088" cy="1752601"/>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53585F"/>
              </a:buClr>
              <a:buSzPts val="2200"/>
              <a:buFont typeface="Helvetica Neue"/>
              <a:buNone/>
            </a:pPr>
            <a:r>
              <a:rPr b="0" i="0" lang="en-US" sz="2200" u="none" cap="none" strike="noStrike">
                <a:solidFill>
                  <a:srgbClr val="53585F"/>
                </a:solidFill>
                <a:latin typeface="Helvetica Neue"/>
                <a:ea typeface="Helvetica Neue"/>
                <a:cs typeface="Helvetica Neue"/>
                <a:sym typeface="Helvetica Neue"/>
              </a:rPr>
              <a:t>Any Currency will explore the different monetary natures &amp; schemes of every nature of different currency registered in the market for a broader aspect of approach &amp; a broader availability of company products in the market. 70% of the gained profits from this project will be donated to “Ocean One Foundation”. 30% of the accumulated profits from this project will be used for the company’s office renovation &amp; system upgrade for an excellent &amp; better services for all clients.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0"/>
          <p:cNvSpPr/>
          <p:nvPr/>
        </p:nvSpPr>
        <p:spPr>
          <a:xfrm>
            <a:off x="2764152" y="2260599"/>
            <a:ext cx="2242407" cy="685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3585F"/>
              </a:buClr>
              <a:buSzPts val="3800"/>
              <a:buFont typeface="Helvetica Neue"/>
              <a:buNone/>
            </a:pPr>
            <a:r>
              <a:rPr b="0" i="0" lang="en-US" sz="3800" u="none" cap="none" strike="noStrike">
                <a:solidFill>
                  <a:srgbClr val="53585F"/>
                </a:solidFill>
                <a:latin typeface="Helvetica Neue"/>
                <a:ea typeface="Helvetica Neue"/>
                <a:cs typeface="Helvetica Neue"/>
                <a:sym typeface="Helvetica Neue"/>
              </a:rPr>
              <a:t>HISTORY</a:t>
            </a:r>
            <a:endParaRPr/>
          </a:p>
        </p:txBody>
      </p:sp>
      <p:sp>
        <p:nvSpPr>
          <p:cNvPr id="116" name="Google Shape;116;p20"/>
          <p:cNvSpPr/>
          <p:nvPr/>
        </p:nvSpPr>
        <p:spPr>
          <a:xfrm>
            <a:off x="2767210" y="5511799"/>
            <a:ext cx="13064034" cy="4064001"/>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53585F"/>
              </a:buClr>
              <a:buSzPts val="2200"/>
              <a:buFont typeface="Helvetica Neue Light"/>
              <a:buNone/>
            </a:pPr>
            <a:r>
              <a:rPr b="0" i="0" lang="en-US" sz="2200" u="none" cap="none" strike="noStrike">
                <a:solidFill>
                  <a:srgbClr val="53585F"/>
                </a:solidFill>
                <a:latin typeface="Helvetica Neue Light"/>
                <a:ea typeface="Helvetica Neue Light"/>
                <a:cs typeface="Helvetica Neue Light"/>
                <a:sym typeface="Helvetica Neue Light"/>
              </a:rPr>
              <a:t>Founded by Sylvester Carr in 1997, Dollar Bucks Lending Company is a successful brand and company in the lending industry through its successful &amp; competitive approach for all clients. Although challenges &amp; trials posed as an obstacle for the company’s success, In 2009 Dollar Bucks Lending Company achieved its first mainstream success due to its connections &amp; excellent services with its customers. Ultimately, the company was genuinely recognized by many firms which some regarded the company as the “The Future of Lending Industry” due to Dollar Bucks’ strong appeal in the stock market &amp; mainstream market industry.</a:t>
            </a:r>
            <a:endParaRPr/>
          </a:p>
          <a:p>
            <a:pPr indent="0" lvl="0" marL="0" marR="0" rtl="0" algn="just">
              <a:lnSpc>
                <a:spcPct val="100000"/>
              </a:lnSpc>
              <a:spcBef>
                <a:spcPts val="0"/>
              </a:spcBef>
              <a:spcAft>
                <a:spcPts val="0"/>
              </a:spcAft>
              <a:buClr>
                <a:srgbClr val="53585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53585F"/>
              </a:buClr>
              <a:buSzPts val="2200"/>
              <a:buFont typeface="Helvetica Neue Light"/>
              <a:buNone/>
            </a:pPr>
            <a:r>
              <a:rPr b="0" i="0" lang="en-US" sz="2200" u="none" cap="none" strike="noStrike">
                <a:solidFill>
                  <a:srgbClr val="53585F"/>
                </a:solidFill>
                <a:latin typeface="Helvetica Neue Light"/>
                <a:ea typeface="Helvetica Neue Light"/>
                <a:cs typeface="Helvetica Neue Light"/>
                <a:sym typeface="Helvetica Neue Light"/>
              </a:rPr>
              <a:t>Today, Dollar Bucks Lending Company has over 10, 000 active employees, 30 million active account holder under the company &amp; has an annual net worth of over $3 billion as of 2016. The company soars high in every list of the lending industry &amp; aims to become the top leading company in the lending industry. </a:t>
            </a:r>
            <a:endParaRPr/>
          </a:p>
        </p:txBody>
      </p:sp>
      <p:pic>
        <p:nvPicPr>
          <p:cNvPr id="117" name="Google Shape;117;p20"/>
          <p:cNvPicPr preferRelativeResize="0"/>
          <p:nvPr/>
        </p:nvPicPr>
        <p:blipFill rotWithShape="1">
          <a:blip r:embed="rId3">
            <a:alphaModFix/>
          </a:blip>
          <a:srcRect b="0" l="0" r="0" t="0"/>
          <a:stretch/>
        </p:blipFill>
        <p:spPr>
          <a:xfrm flipH="1">
            <a:off x="17327944" y="-1889620"/>
            <a:ext cx="28869256" cy="16266021"/>
          </a:xfrm>
          <a:prstGeom prst="rect">
            <a:avLst/>
          </a:prstGeom>
          <a:noFill/>
          <a:ln>
            <a:noFill/>
          </a:ln>
          <a:effectLst>
            <a:reflection blurRad="0" dir="0" dist="0" endA="0" endPos="40000" fadeDir="5400000" kx="0" rotWithShape="0" algn="bl" stPos="0" sy="-100000" ky="0"/>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1"/>
          <p:cNvSpPr txBox="1"/>
          <p:nvPr>
            <p:ph idx="4294967295" type="ctrTitle"/>
          </p:nvPr>
        </p:nvSpPr>
        <p:spPr>
          <a:xfrm>
            <a:off x="2717800" y="1892300"/>
            <a:ext cx="4164311" cy="1363564"/>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800"/>
              <a:buFont typeface="Helvetica Neue"/>
              <a:buNone/>
            </a:pPr>
            <a:r>
              <a:rPr b="0" i="0" lang="en-US" sz="3800" u="none" cap="none" strike="noStrike">
                <a:solidFill>
                  <a:srgbClr val="53585F"/>
                </a:solidFill>
                <a:latin typeface="Helvetica Neue"/>
                <a:ea typeface="Helvetica Neue"/>
                <a:cs typeface="Helvetica Neue"/>
                <a:sym typeface="Helvetica Neue"/>
              </a:rPr>
              <a:t>MAIN GOAL</a:t>
            </a:r>
            <a:endParaRPr/>
          </a:p>
        </p:txBody>
      </p:sp>
      <p:pic>
        <p:nvPicPr>
          <p:cNvPr id="123" name="Google Shape;123;p21"/>
          <p:cNvPicPr preferRelativeResize="0"/>
          <p:nvPr/>
        </p:nvPicPr>
        <p:blipFill rotWithShape="1">
          <a:blip r:embed="rId3">
            <a:alphaModFix/>
          </a:blip>
          <a:srcRect b="0" l="0" r="0" t="0"/>
          <a:stretch/>
        </p:blipFill>
        <p:spPr>
          <a:xfrm>
            <a:off x="8512333" y="3968186"/>
            <a:ext cx="13785145" cy="8615718"/>
          </a:xfrm>
          <a:prstGeom prst="rect">
            <a:avLst/>
          </a:prstGeom>
          <a:noFill/>
          <a:ln>
            <a:noFill/>
          </a:ln>
        </p:spPr>
      </p:pic>
      <p:sp>
        <p:nvSpPr>
          <p:cNvPr id="124" name="Google Shape;124;p21"/>
          <p:cNvSpPr/>
          <p:nvPr/>
        </p:nvSpPr>
        <p:spPr>
          <a:xfrm>
            <a:off x="2756217" y="4317999"/>
            <a:ext cx="10123350" cy="1168401"/>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53585F"/>
              </a:buClr>
              <a:buSzPts val="2300"/>
              <a:buFont typeface="Helvetica Neue Light"/>
              <a:buNone/>
            </a:pPr>
            <a:r>
              <a:rPr b="0" i="0" lang="en-US" sz="2300" u="none" cap="none" strike="noStrike">
                <a:solidFill>
                  <a:srgbClr val="53585F"/>
                </a:solidFill>
                <a:latin typeface="Helvetica Neue Light"/>
                <a:ea typeface="Helvetica Neue Light"/>
                <a:cs typeface="Helvetica Neue Light"/>
                <a:sym typeface="Helvetica Neue Light"/>
              </a:rPr>
              <a:t>Dollar Bucks Lending Company commits itself to become the leading &amp; number 1 company in the lending industry through competitive &amp; effective loan &amp; lending products.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2"/>
          <p:cNvSpPr/>
          <p:nvPr/>
        </p:nvSpPr>
        <p:spPr>
          <a:xfrm>
            <a:off x="11251576" y="-81955"/>
            <a:ext cx="11104167" cy="15578834"/>
          </a:xfrm>
          <a:prstGeom prst="rect">
            <a:avLst/>
          </a:prstGeom>
          <a:solidFill>
            <a:srgbClr val="A6AAA9">
              <a:alpha val="26666"/>
            </a:srgbClr>
          </a:solidFill>
          <a:ln>
            <a:noFill/>
          </a:ln>
          <a:effectLst>
            <a:outerShdw blurRad="38100" rotWithShape="0" dir="5400000" dist="254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accent1"/>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30" name="Google Shape;130;p22"/>
          <p:cNvSpPr txBox="1"/>
          <p:nvPr>
            <p:ph idx="4294967295" type="ctrTitle"/>
          </p:nvPr>
        </p:nvSpPr>
        <p:spPr>
          <a:xfrm>
            <a:off x="2489200" y="1943100"/>
            <a:ext cx="7269758" cy="1363564"/>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3585F"/>
              </a:buClr>
              <a:buSzPts val="3800"/>
              <a:buFont typeface="Helvetica Neue"/>
              <a:buNone/>
            </a:pPr>
            <a:r>
              <a:rPr b="0" i="0" lang="en-US" sz="3800" u="none" cap="none" strike="noStrike">
                <a:solidFill>
                  <a:srgbClr val="53585F"/>
                </a:solidFill>
                <a:latin typeface="Helvetica Neue"/>
                <a:ea typeface="Helvetica Neue"/>
                <a:cs typeface="Helvetica Neue"/>
                <a:sym typeface="Helvetica Neue"/>
              </a:rPr>
              <a:t>OVERVIEW OF GROWTH</a:t>
            </a:r>
            <a:endParaRPr/>
          </a:p>
        </p:txBody>
      </p:sp>
      <p:sp>
        <p:nvSpPr>
          <p:cNvPr id="131" name="Google Shape;131;p22"/>
          <p:cNvSpPr/>
          <p:nvPr/>
        </p:nvSpPr>
        <p:spPr>
          <a:xfrm>
            <a:off x="2400617" y="5422899"/>
            <a:ext cx="12669044" cy="2311401"/>
          </a:xfrm>
          <a:prstGeom prst="rect">
            <a:avLst/>
          </a:prstGeom>
          <a:noFill/>
          <a:ln>
            <a:noFill/>
          </a:ln>
        </p:spPr>
        <p:txBody>
          <a:bodyPr anchorCtr="0" anchor="t" bIns="50800" lIns="50800" spcFirstLastPara="1" rIns="50800" wrap="square" tIns="50800">
            <a:noAutofit/>
          </a:bodyPr>
          <a:lstStyle/>
          <a:p>
            <a:pPr indent="-140432" lvl="0" marL="378557" marR="0" rtl="0" algn="l">
              <a:lnSpc>
                <a:spcPct val="100000"/>
              </a:lnSpc>
              <a:spcBef>
                <a:spcPts val="0"/>
              </a:spcBef>
              <a:spcAft>
                <a:spcPts val="0"/>
              </a:spcAft>
              <a:buClr>
                <a:srgbClr val="53585F"/>
              </a:buClr>
              <a:buSzPts val="375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378557" lvl="0" marL="378557" marR="0" rtl="0" algn="l">
              <a:lnSpc>
                <a:spcPct val="100000"/>
              </a:lnSpc>
              <a:spcBef>
                <a:spcPts val="0"/>
              </a:spcBef>
              <a:spcAft>
                <a:spcPts val="0"/>
              </a:spcAft>
              <a:buClr>
                <a:srgbClr val="53585F"/>
              </a:buClr>
              <a:buSzPts val="1800"/>
              <a:buFont typeface="Helvetica Neue"/>
              <a:buChar char="•"/>
            </a:pPr>
            <a:r>
              <a:rPr b="0" i="0" lang="en-US" sz="2400" u="none" cap="none" strike="noStrike">
                <a:solidFill>
                  <a:srgbClr val="53585F"/>
                </a:solidFill>
                <a:latin typeface="Helvetica Neue"/>
                <a:ea typeface="Helvetica Neue"/>
                <a:cs typeface="Helvetica Neue"/>
                <a:sym typeface="Helvetica Neue"/>
              </a:rPr>
              <a:t>50% increase in annual profits as of March 2023.</a:t>
            </a:r>
            <a:endParaRPr/>
          </a:p>
          <a:p>
            <a:pPr indent="0" lvl="0" marL="0" marR="0" rtl="0" algn="l">
              <a:lnSpc>
                <a:spcPct val="100000"/>
              </a:lnSpc>
              <a:spcBef>
                <a:spcPts val="0"/>
              </a:spcBef>
              <a:spcAft>
                <a:spcPts val="0"/>
              </a:spcAft>
              <a:buClr>
                <a:srgbClr val="53585F"/>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378557" lvl="0" marL="378557" marR="0" rtl="0" algn="l">
              <a:lnSpc>
                <a:spcPct val="100000"/>
              </a:lnSpc>
              <a:spcBef>
                <a:spcPts val="0"/>
              </a:spcBef>
              <a:spcAft>
                <a:spcPts val="0"/>
              </a:spcAft>
              <a:buClr>
                <a:srgbClr val="53585F"/>
              </a:buClr>
              <a:buSzPts val="1800"/>
              <a:buFont typeface="Helvetica Neue"/>
              <a:buChar char="•"/>
            </a:pPr>
            <a:r>
              <a:rPr b="0" i="0" lang="en-US" sz="2400" u="none" cap="none" strike="noStrike">
                <a:solidFill>
                  <a:srgbClr val="53585F"/>
                </a:solidFill>
                <a:latin typeface="Helvetica Neue"/>
                <a:ea typeface="Helvetica Neue"/>
                <a:cs typeface="Helvetica Neue"/>
                <a:sym typeface="Helvetica Neue"/>
              </a:rPr>
              <a:t>40% increase in annual profits as of May 2025.</a:t>
            </a:r>
            <a:br>
              <a:rPr b="0" i="0" lang="en-US" sz="2400" u="none" cap="none" strike="noStrike">
                <a:solidFill>
                  <a:srgbClr val="53585F"/>
                </a:solidFill>
                <a:latin typeface="Helvetica Neue"/>
                <a:ea typeface="Helvetica Neue"/>
                <a:cs typeface="Helvetica Neue"/>
                <a:sym typeface="Helvetica Neue"/>
              </a:rPr>
            </a:br>
            <a:endParaRPr b="0" i="0" sz="5000" u="none" cap="none" strike="noStrike">
              <a:solidFill>
                <a:srgbClr val="000000"/>
              </a:solidFill>
              <a:latin typeface="Helvetica Neue Light"/>
              <a:ea typeface="Helvetica Neue Light"/>
              <a:cs typeface="Helvetica Neue Light"/>
              <a:sym typeface="Helvetica Neue Light"/>
            </a:endParaRPr>
          </a:p>
          <a:p>
            <a:pPr indent="-378557" lvl="0" marL="378557" marR="0" rtl="0" algn="l">
              <a:lnSpc>
                <a:spcPct val="100000"/>
              </a:lnSpc>
              <a:spcBef>
                <a:spcPts val="0"/>
              </a:spcBef>
              <a:spcAft>
                <a:spcPts val="0"/>
              </a:spcAft>
              <a:buClr>
                <a:srgbClr val="53585F"/>
              </a:buClr>
              <a:buSzPts val="1800"/>
              <a:buFont typeface="Helvetica Neue"/>
              <a:buChar char="•"/>
            </a:pPr>
            <a:r>
              <a:rPr b="0" i="0" lang="en-US" sz="2400" u="none" cap="none" strike="noStrike">
                <a:solidFill>
                  <a:srgbClr val="53585F"/>
                </a:solidFill>
                <a:latin typeface="Helvetica Neue"/>
                <a:ea typeface="Helvetica Neue"/>
                <a:cs typeface="Helvetica Neue"/>
                <a:sym typeface="Helvetica Neue"/>
              </a:rPr>
              <a:t>80% increase in annual profits of March 2028.</a:t>
            </a:r>
            <a:endParaRPr/>
          </a:p>
        </p:txBody>
      </p:sp>
      <p:pic>
        <p:nvPicPr>
          <p:cNvPr id="132" name="Google Shape;132;p22"/>
          <p:cNvPicPr preferRelativeResize="0"/>
          <p:nvPr/>
        </p:nvPicPr>
        <p:blipFill rotWithShape="1">
          <a:blip r:embed="rId3">
            <a:alphaModFix/>
          </a:blip>
          <a:srcRect b="0" l="0" r="0" t="0"/>
          <a:stretch/>
        </p:blipFill>
        <p:spPr>
          <a:xfrm>
            <a:off x="12091973" y="4045606"/>
            <a:ext cx="9829772" cy="619404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