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pn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officeDocument/2006/relationships/officeDocument" Target="ppt/presentation.xml" Id="rId1" /><Relationship Type="http://schemas.openxmlformats.org/officeDocument/2006/relationships/custom-properties" Target="docProps/custom.xml" Id="rId5" /><Relationship Type="http://schemas.openxmlformats.org/officeDocument/2006/relationships/extended-properties" Target="docProps/app.xml" Id="rId4" /><Relationship Type="http://schemas.openxmlformats.org/package/2006/relationships/metadata/thumbnail" Target="/docProps/Thumbnail.png" Id="rId2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7664" autoAdjust="0"/>
  </p:normalViewPr>
  <p:slideViewPr>
    <p:cSldViewPr showGuides="1">
      <p:cViewPr varScale="1">
        <p:scale>
          <a:sx n="39" d="100"/>
          <a:sy n="3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notesMasters/notesMaster1.xml" Id="rId3" /><Relationship Type="http://schemas.openxmlformats.org/officeDocument/2006/relationships/tableStyles" Target="tableStyles.xml" Id="rId7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heme" Target="theme/theme1.xml" Id="rId6" /><Relationship Type="http://schemas.openxmlformats.org/officeDocument/2006/relationships/viewProps" Target="viewProps.xml" Id="rId5" /><Relationship Type="http://schemas.openxmlformats.org/officeDocument/2006/relationships/customXml" Target="../customXml/item3.xml" Id="rId10" /><Relationship Type="http://schemas.openxmlformats.org/officeDocument/2006/relationships/presProps" Target="presProps.xml" Id="rId4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65A34-D630-402C-A04C-C9C97B8AE1AE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B1465-5271-4E0D-97CB-5BA3DF327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28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dirty="0" smtClean="0"/>
              <a:t>Overlapping, transparent text</a:t>
            </a:r>
          </a:p>
          <a:p>
            <a:r>
              <a:rPr lang="en-US" sz="1400" b="0" dirty="0" smtClean="0"/>
              <a:t>(Intermediate)</a:t>
            </a:r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b="1" dirty="0" smtClean="0"/>
              <a:t>Tip</a:t>
            </a:r>
            <a:r>
              <a:rPr lang="en-US" sz="1200" b="0" dirty="0" smtClean="0"/>
              <a:t>: It may be helpful to use the </a:t>
            </a:r>
            <a:r>
              <a:rPr lang="en-US" sz="1200" b="1" dirty="0" smtClean="0"/>
              <a:t>Selection and Visibility </a:t>
            </a:r>
            <a:r>
              <a:rPr lang="en-US" sz="1200" b="0" dirty="0" smtClean="0"/>
              <a:t>pane when reproducing</a:t>
            </a:r>
            <a:r>
              <a:rPr lang="en-US" sz="1200" b="0" baseline="0" dirty="0" smtClean="0"/>
              <a:t> this slide. To open up the </a:t>
            </a:r>
            <a:r>
              <a:rPr lang="en-US" sz="1200" b="1" baseline="0" dirty="0" smtClean="0"/>
              <a:t>Selection and Visibility </a:t>
            </a:r>
            <a:r>
              <a:rPr lang="en-US" sz="1200" b="0" baseline="0" dirty="0" smtClean="0"/>
              <a:t>pane, on the </a:t>
            </a:r>
            <a:r>
              <a:rPr lang="en-US" sz="1200" b="1" baseline="0" dirty="0" smtClean="0"/>
              <a:t>Home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Editing</a:t>
            </a:r>
            <a:r>
              <a:rPr lang="en-US" sz="1200" b="0" baseline="0" dirty="0" smtClean="0"/>
              <a:t> group, click the arrow to the right of </a:t>
            </a:r>
            <a:r>
              <a:rPr lang="en-US" sz="1200" b="1" baseline="0" dirty="0" smtClean="0"/>
              <a:t>Select</a:t>
            </a:r>
            <a:r>
              <a:rPr lang="en-US" sz="1200" b="0" baseline="0" dirty="0" smtClean="0"/>
              <a:t> and select </a:t>
            </a:r>
            <a:r>
              <a:rPr lang="en-US" sz="1200" b="1" baseline="0" dirty="0" smtClean="0"/>
              <a:t>Selection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Pane</a:t>
            </a:r>
            <a:r>
              <a:rPr lang="en-US" sz="1200" b="0" baseline="0" dirty="0" smtClean="0"/>
              <a:t>.</a:t>
            </a:r>
            <a:endParaRPr lang="en-US" sz="1200" b="1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tex</a:t>
            </a:r>
            <a:r>
              <a:rPr lang="en-US" sz="1200" baseline="0" dirty="0" smtClean="0"/>
              <a:t>t effects on this slide, do the following: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dirty="0" smtClean="0"/>
              <a:t>, and then click </a:t>
            </a:r>
            <a:r>
              <a:rPr lang="en-US" sz="1200" b="1" dirty="0" smtClean="0"/>
              <a:t>Blank</a:t>
            </a:r>
            <a:r>
              <a:rPr lang="en-US" sz="120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Insert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Text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. On the slide, drag to draw a text box on the slide.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Enter text (in the example slide,</a:t>
            </a:r>
            <a:r>
              <a:rPr lang="en-US" sz="1200" baseline="0" dirty="0" smtClean="0"/>
              <a:t> it is “transparent”)</a:t>
            </a:r>
            <a:r>
              <a:rPr lang="en-US" sz="1200" dirty="0" smtClean="0"/>
              <a:t>, select the text,</a:t>
            </a:r>
            <a:r>
              <a:rPr lang="en-US" sz="1200" baseline="0" dirty="0" smtClean="0"/>
              <a:t> and then on</a:t>
            </a:r>
            <a:r>
              <a:rPr lang="en-US" sz="1200" dirty="0" smtClean="0"/>
              <a:t> the </a:t>
            </a:r>
            <a:r>
              <a:rPr lang="en-US" sz="1200" b="1" dirty="0" smtClean="0"/>
              <a:t>Home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Font</a:t>
            </a:r>
            <a:r>
              <a:rPr lang="en-US" sz="1200" dirty="0" smtClean="0"/>
              <a:t> group,</a:t>
            </a:r>
            <a:r>
              <a:rPr lang="en-US" sz="1200" baseline="0" dirty="0" smtClean="0"/>
              <a:t>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list select </a:t>
            </a:r>
            <a:r>
              <a:rPr lang="en-US" sz="1200" b="1" baseline="0" dirty="0" smtClean="0"/>
              <a:t>Century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Gothic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box enter </a:t>
            </a:r>
            <a:r>
              <a:rPr lang="en-US" sz="1200" b="1" baseline="0" dirty="0" smtClean="0"/>
              <a:t>90 pt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Bold</a:t>
            </a:r>
            <a:r>
              <a:rPr lang="en-US" sz="1200" baseline="0" dirty="0" smtClean="0"/>
              <a:t>.</a:t>
            </a:r>
            <a:r>
              <a:rPr lang="en-US" sz="1200" dirty="0" smtClean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text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bottom right corner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Effects: Text Box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and in the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Solid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Theme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White, Background 1 </a:t>
            </a:r>
            <a:r>
              <a:rPr lang="en-US" sz="1200" b="0" baseline="0" dirty="0" smtClean="0"/>
              <a:t>(first row, first option from the left)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Transparency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40%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 the text box and position I on the left</a:t>
            </a:r>
            <a:r>
              <a:rPr lang="en-US" sz="1200" baseline="0" dirty="0" smtClean="0"/>
              <a:t> side.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baseline="0" dirty="0" smtClean="0"/>
              <a:t>.</a:t>
            </a:r>
            <a:r>
              <a:rPr lang="en-US" sz="1200" dirty="0" smtClean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Position the second, duplicate text box on the right side of the slide area.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Right-click</a:t>
            </a:r>
            <a:r>
              <a:rPr lang="en-US" sz="1200" baseline="0" dirty="0" smtClean="0"/>
              <a:t> the text box, select </a:t>
            </a:r>
            <a:r>
              <a:rPr lang="en-US" sz="1200" b="1" baseline="0" dirty="0" smtClean="0"/>
              <a:t>Edit Text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and change the text (in the example above, it is “overlapping”).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Select the second text box, and under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bottom left corner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 </a:t>
            </a:r>
            <a:r>
              <a:rPr lang="en-US" sz="1200" baseline="0" dirty="0" smtClean="0"/>
              <a:t>dialog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and in the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list, under </a:t>
            </a:r>
            <a:r>
              <a:rPr lang="en-US" sz="1200" b="1" baseline="0" dirty="0" smtClean="0"/>
              <a:t>Theme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Black, Text 1 </a:t>
            </a:r>
            <a:r>
              <a:rPr lang="en-US" sz="1200" baseline="0" dirty="0" smtClean="0"/>
              <a:t>(first row, the second option from the left).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Transparency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40%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Press</a:t>
            </a:r>
            <a:r>
              <a:rPr lang="en-US" sz="1200" baseline="0" dirty="0" smtClean="0"/>
              <a:t> and hold CTRL, and s</a:t>
            </a:r>
            <a:r>
              <a:rPr lang="en-US" sz="1200" dirty="0" smtClean="0"/>
              <a:t>elect both text boxes.</a:t>
            </a:r>
            <a:r>
              <a:rPr lang="en-US" sz="1200" baseline="0" dirty="0" smtClean="0"/>
              <a:t>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arrow below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under </a:t>
            </a:r>
            <a:r>
              <a:rPr lang="en-US" sz="1200" b="1" baseline="0" dirty="0" smtClean="0"/>
              <a:t>Position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Objects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 and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Select </a:t>
            </a:r>
            <a:r>
              <a:rPr lang="en-US" sz="1200" b="1" baseline="0" dirty="0" smtClean="0"/>
              <a:t>Align Selected Objects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Select </a:t>
            </a:r>
            <a:r>
              <a:rPr lang="en-US" sz="1200" b="1" baseline="0" dirty="0" smtClean="0"/>
              <a:t>Align Top</a:t>
            </a:r>
            <a:r>
              <a:rPr lang="en-US" sz="1200" baseline="0" dirty="0" smtClean="0"/>
              <a:t>.</a:t>
            </a:r>
            <a:r>
              <a:rPr lang="en-US" sz="1200" dirty="0" smtClean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 the second text box </a:t>
            </a:r>
            <a:r>
              <a:rPr lang="en-US" sz="1200" baseline="0" dirty="0" smtClean="0"/>
              <a:t>(in the example above, it is “overlapping” in black text)</a:t>
            </a:r>
            <a:r>
              <a:rPr lang="en-US" sz="1200" dirty="0" smtClean="0"/>
              <a:t>.</a:t>
            </a:r>
            <a:r>
              <a:rPr lang="en-US" sz="1200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baseline="0" dirty="0" smtClean="0"/>
              <a:t>.</a:t>
            </a:r>
            <a:r>
              <a:rPr lang="en-US" sz="1200" dirty="0" smtClean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Press</a:t>
            </a:r>
            <a:r>
              <a:rPr lang="en-US" sz="1200" baseline="0" dirty="0" smtClean="0"/>
              <a:t> and hold CTRL, and s</a:t>
            </a:r>
            <a:r>
              <a:rPr lang="en-US" sz="1200" dirty="0" smtClean="0"/>
              <a:t>elect the second</a:t>
            </a:r>
            <a:r>
              <a:rPr lang="en-US" sz="1200" baseline="0" dirty="0" smtClean="0"/>
              <a:t> and the third (black) </a:t>
            </a:r>
            <a:r>
              <a:rPr lang="en-US" sz="1200" dirty="0" smtClean="0"/>
              <a:t>text boxes.</a:t>
            </a:r>
            <a:r>
              <a:rPr lang="en-US" sz="1200" baseline="0" dirty="0" smtClean="0"/>
              <a:t>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arrow below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under </a:t>
            </a:r>
            <a:r>
              <a:rPr lang="en-US" sz="1200" b="1" baseline="0" dirty="0" smtClean="0"/>
              <a:t>Position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Objects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 and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Select </a:t>
            </a:r>
            <a:r>
              <a:rPr lang="en-US" sz="1200" b="1" baseline="0" dirty="0" smtClean="0"/>
              <a:t>Align Selected Objects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Select </a:t>
            </a:r>
            <a:r>
              <a:rPr lang="en-US" sz="1200" b="1" baseline="0" dirty="0" smtClean="0"/>
              <a:t>Align Top</a:t>
            </a:r>
            <a:r>
              <a:rPr lang="en-US" sz="1200" baseline="0" dirty="0" smtClean="0"/>
              <a:t>.</a:t>
            </a:r>
            <a:r>
              <a:rPr lang="en-US" sz="1200" dirty="0" smtClean="0"/>
              <a:t> 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Select </a:t>
            </a:r>
            <a:r>
              <a:rPr lang="en-US" sz="1200" b="1" dirty="0" smtClean="0"/>
              <a:t>Align</a:t>
            </a:r>
            <a:r>
              <a:rPr lang="en-US" sz="1200" dirty="0" smtClean="0"/>
              <a:t> </a:t>
            </a:r>
            <a:r>
              <a:rPr lang="en-US" sz="1200" b="1" dirty="0" smtClean="0"/>
              <a:t>Left</a:t>
            </a:r>
            <a:r>
              <a:rPr lang="en-US" sz="120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 the first (white) text box on the slide. On the </a:t>
            </a:r>
            <a:r>
              <a:rPr lang="en-US" sz="1200" b="1" dirty="0" smtClean="0"/>
              <a:t>Home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Drawing</a:t>
            </a:r>
            <a:r>
              <a:rPr lang="en-US" sz="1200" dirty="0" smtClean="0"/>
              <a:t> group, click the arrow below </a:t>
            </a:r>
            <a:r>
              <a:rPr lang="en-US" sz="1200" b="1" dirty="0" smtClean="0"/>
              <a:t>Arrange</a:t>
            </a:r>
            <a:r>
              <a:rPr lang="en-US" sz="1200" dirty="0" smtClean="0"/>
              <a:t>, under </a:t>
            </a:r>
            <a:r>
              <a:rPr lang="en-US" sz="1200" b="1" dirty="0" smtClean="0"/>
              <a:t>Order</a:t>
            </a:r>
            <a:r>
              <a:rPr lang="en-US" sz="1200" dirty="0" smtClean="0"/>
              <a:t> </a:t>
            </a:r>
            <a:r>
              <a:rPr lang="en-US" sz="1200" b="1" dirty="0" smtClean="0"/>
              <a:t>Objects</a:t>
            </a:r>
            <a:r>
              <a:rPr lang="en-US" sz="1200" dirty="0" smtClean="0"/>
              <a:t> select </a:t>
            </a:r>
            <a:r>
              <a:rPr lang="en-US" sz="1200" b="1" dirty="0" smtClean="0"/>
              <a:t>Bring</a:t>
            </a:r>
            <a:r>
              <a:rPr lang="en-US" sz="1200" dirty="0" smtClean="0"/>
              <a:t> </a:t>
            </a:r>
            <a:r>
              <a:rPr lang="en-US" sz="1200" b="1" dirty="0" smtClean="0"/>
              <a:t>Forward</a:t>
            </a:r>
            <a:r>
              <a:rPr lang="en-US" sz="1200" dirty="0" smtClean="0"/>
              <a:t>.</a:t>
            </a:r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animation effects</a:t>
            </a:r>
            <a:r>
              <a:rPr lang="en-US" sz="1200" baseline="0" dirty="0" smtClean="0"/>
              <a:t> on this slide, do the following: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In the </a:t>
            </a:r>
            <a:r>
              <a:rPr lang="en-US" sz="1200" b="1" dirty="0" smtClean="0"/>
              <a:t>Selection and Visibility</a:t>
            </a:r>
            <a:r>
              <a:rPr lang="en-US" sz="1200" dirty="0" smtClean="0"/>
              <a:t> pane, select the second </a:t>
            </a:r>
            <a:r>
              <a:rPr lang="en-US" sz="1200" baseline="0" dirty="0" smtClean="0"/>
              <a:t>text box in the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 Animation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Add Animation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Fade.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="0" baseline="0" dirty="0" smtClean="0"/>
              <a:t>Also on the </a:t>
            </a:r>
            <a:r>
              <a:rPr lang="en-US" sz="1200" b="1" baseline="0" dirty="0" smtClean="0"/>
              <a:t>Animation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="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Duration </a:t>
            </a:r>
            <a:r>
              <a:rPr lang="en-US" sz="1200" baseline="0" dirty="0" smtClean="0"/>
              <a:t>list, enter </a:t>
            </a:r>
            <a:r>
              <a:rPr lang="en-US" sz="1200" b="1" baseline="0" dirty="0" smtClean="0"/>
              <a:t>0.50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lvl="0" indent="-228600">
              <a:buFont typeface="+mj-lt"/>
              <a:buAutoNum type="arabicPeriod"/>
            </a:pPr>
            <a:r>
              <a:rPr lang="en-US" sz="1200" dirty="0" smtClean="0"/>
              <a:t>Also on the </a:t>
            </a:r>
            <a:r>
              <a:rPr lang="en-US" sz="1200" b="1" dirty="0" smtClean="0"/>
              <a:t>Animation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Advanced Animation </a:t>
            </a:r>
            <a:r>
              <a:rPr lang="en-US" sz="1200" dirty="0" smtClean="0"/>
              <a:t>group, 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Add Animation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Motion Paths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More Motion Paths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Add Motion Path </a:t>
            </a:r>
            <a:r>
              <a:rPr lang="en-US" sz="1200" b="0" baseline="0" dirty="0" smtClean="0"/>
              <a:t>dialog box, under </a:t>
            </a:r>
            <a:r>
              <a:rPr lang="en-US" sz="1200" b="1" baseline="0" dirty="0" smtClean="0"/>
              <a:t>Lines &amp; Curves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Right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OK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="0" baseline="0" dirty="0" smtClean="0"/>
              <a:t> group, click the </a:t>
            </a:r>
            <a:r>
              <a:rPr lang="en-US" sz="1200" b="1" baseline="0" dirty="0" smtClean="0"/>
              <a:t>Effect Options </a:t>
            </a:r>
            <a:r>
              <a:rPr lang="en-US" sz="1200" b="0" baseline="0" dirty="0" smtClean="0"/>
              <a:t>dialog box. In the Right dialog box,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Start</a:t>
            </a:r>
            <a:r>
              <a:rPr lang="en-US" sz="1200" b="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="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Duration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3.00</a:t>
            </a:r>
            <a:r>
              <a:rPr lang="en-US" sz="1200" b="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check the box next to </a:t>
            </a:r>
            <a:r>
              <a:rPr lang="en-US" sz="1200" b="1" baseline="0" dirty="0" smtClean="0"/>
              <a:t>Auto-Reverse</a:t>
            </a:r>
            <a:r>
              <a:rPr lang="en-US" sz="1200" b="0" baseline="0" dirty="0" smtClean="0"/>
              <a:t>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OK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  <a:endParaRPr lang="en-US" sz="1200" dirty="0" smtClean="0"/>
          </a:p>
          <a:p>
            <a:pPr marL="228600" lvl="0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  the motion path</a:t>
            </a:r>
            <a:r>
              <a:rPr lang="en-US" sz="1200" b="0" dirty="0" smtClean="0"/>
              <a:t>, p</a:t>
            </a:r>
            <a:r>
              <a:rPr lang="en-US" sz="1200" dirty="0" smtClean="0"/>
              <a:t>ress and hold SHIFT,</a:t>
            </a:r>
            <a:r>
              <a:rPr lang="en-US" sz="1200" baseline="0" dirty="0" smtClean="0"/>
              <a:t> and then do the following:</a:t>
            </a:r>
          </a:p>
          <a:p>
            <a:pPr marL="685800" lvl="1" indent="0">
              <a:buFontTx/>
              <a:buNone/>
            </a:pPr>
            <a:r>
              <a:rPr lang="en-US" sz="1200" b="0" baseline="0" dirty="0" smtClean="0"/>
              <a:t>(Note</a:t>
            </a:r>
            <a:r>
              <a:rPr lang="en-US" sz="1200" b="1" baseline="0" dirty="0" smtClean="0"/>
              <a:t>:</a:t>
            </a:r>
            <a:r>
              <a:rPr lang="en-US" sz="1200" b="0" baseline="0" dirty="0" smtClean="0"/>
              <a:t> To view beyond the edges of the slide, on the </a:t>
            </a:r>
            <a:r>
              <a:rPr lang="en-US" sz="1200" b="1" baseline="0" dirty="0" smtClean="0"/>
              <a:t>View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Zoom</a:t>
            </a:r>
            <a:r>
              <a:rPr lang="en-US" sz="1200" b="0" baseline="0" dirty="0" smtClean="0"/>
              <a:t> group, select </a:t>
            </a:r>
            <a:r>
              <a:rPr lang="en-US" sz="1200" b="1" baseline="0" dirty="0" smtClean="0"/>
              <a:t>Zoom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Zoom</a:t>
            </a:r>
            <a:r>
              <a:rPr lang="en-US" sz="1200" b="0" baseline="0" dirty="0" smtClean="0"/>
              <a:t> dialog box, under </a:t>
            </a:r>
            <a:r>
              <a:rPr lang="en-US" sz="1200" b="1" baseline="0" dirty="0" smtClean="0"/>
              <a:t>Zoom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out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50%</a:t>
            </a:r>
            <a:r>
              <a:rPr lang="en-US" sz="1200" b="0" baseline="0" dirty="0" smtClean="0"/>
              <a:t>.)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dirty="0" smtClean="0"/>
              <a:t>Drag the end point (red arrow) of the motion path approximately 5 inches beyond right edge of slide.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dirty="0" smtClean="0"/>
              <a:t>Drag the starting point (green</a:t>
            </a:r>
            <a:r>
              <a:rPr lang="en-US" sz="1200" baseline="0" dirty="0" smtClean="0"/>
              <a:t> </a:t>
            </a:r>
            <a:r>
              <a:rPr lang="en-US" sz="1200" dirty="0" smtClean="0"/>
              <a:t>arrow) of the motion path approximately 5 inches beyond left edge of slide.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In the </a:t>
            </a:r>
            <a:r>
              <a:rPr lang="en-US" sz="1200" b="1" dirty="0" smtClean="0"/>
              <a:t>Selection and Visibility </a:t>
            </a:r>
            <a:r>
              <a:rPr lang="en-US" sz="1200" dirty="0" smtClean="0"/>
              <a:t>pane, select the third</a:t>
            </a:r>
            <a:r>
              <a:rPr lang="en-US" sz="1200" baseline="0" dirty="0" smtClean="0"/>
              <a:t> </a:t>
            </a:r>
            <a:r>
              <a:rPr lang="en-US" sz="1200" dirty="0" smtClean="0"/>
              <a:t>text</a:t>
            </a:r>
            <a:r>
              <a:rPr lang="en-US" sz="1200" baseline="0" dirty="0" smtClean="0"/>
              <a:t> box in the list.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 Animation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Add Animation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Fade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Also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do the following:</a:t>
            </a:r>
            <a:endParaRPr lang="en-US" sz="120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 select </a:t>
            </a:r>
            <a:r>
              <a:rPr lang="en-US" sz="1200" b="1" baseline="0" dirty="0" smtClean="0"/>
              <a:t>With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 enter </a:t>
            </a:r>
            <a:r>
              <a:rPr lang="en-US" sz="1200" b="1" baseline="0" dirty="0" smtClean="0"/>
              <a:t>0.5 seconds.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dirty="0" smtClean="0"/>
              <a:t>I</a:t>
            </a:r>
            <a:r>
              <a:rPr lang="en-US" sz="1200" baseline="0" dirty="0" smtClean="0"/>
              <a:t>n the </a:t>
            </a:r>
            <a:r>
              <a:rPr lang="en-US" sz="1200" b="1" baseline="0" dirty="0" smtClean="0"/>
              <a:t>Duration </a:t>
            </a:r>
            <a:r>
              <a:rPr lang="en-US" sz="1200" baseline="0" dirty="0" smtClean="0"/>
              <a:t>box, select </a:t>
            </a:r>
            <a:r>
              <a:rPr lang="en-US" sz="1200" b="1" baseline="0" dirty="0" smtClean="0"/>
              <a:t>0.5 seconds</a:t>
            </a:r>
            <a:r>
              <a:rPr lang="en-US" sz="1200" b="0" baseline="0" dirty="0" smtClean="0"/>
              <a:t>.</a:t>
            </a:r>
            <a:endParaRPr lang="en-US" sz="120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Also on the </a:t>
            </a:r>
            <a:r>
              <a:rPr lang="en-US" sz="1200" b="1" dirty="0" smtClean="0"/>
              <a:t>Animation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Advanced Animation </a:t>
            </a:r>
            <a:r>
              <a:rPr lang="en-US" sz="1200" dirty="0" smtClean="0"/>
              <a:t>group, 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Add Animation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Motion Paths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More Motion Paths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Add Motion Path </a:t>
            </a:r>
            <a:r>
              <a:rPr lang="en-US" sz="1200" b="0" baseline="0" dirty="0" smtClean="0"/>
              <a:t>dialog box, under </a:t>
            </a:r>
            <a:r>
              <a:rPr lang="en-US" sz="1200" b="1" baseline="0" dirty="0" smtClean="0"/>
              <a:t>Lines &amp; Curves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OK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  <a:endParaRPr lang="en-US" sz="1200" dirty="0" smtClean="0"/>
          </a:p>
          <a:p>
            <a:pPr marL="228600" lvl="0" indent="-228600">
              <a:buFont typeface="+mj-lt"/>
              <a:buAutoNum type="arabicPeriod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Animation</a:t>
            </a:r>
            <a:r>
              <a:rPr lang="en-US" sz="1200" b="0" baseline="0" dirty="0" smtClean="0"/>
              <a:t> tab, i</a:t>
            </a:r>
            <a:r>
              <a:rPr lang="en-US" sz="1200" b="0" dirty="0" smtClean="0"/>
              <a:t>n</a:t>
            </a:r>
            <a:r>
              <a:rPr lang="en-US" sz="1200" b="0" baseline="0" dirty="0" smtClean="0"/>
              <a:t> the </a:t>
            </a:r>
            <a:r>
              <a:rPr lang="en-US" sz="1200" b="1" baseline="0" dirty="0" smtClean="0"/>
              <a:t>Timing</a:t>
            </a:r>
            <a:r>
              <a:rPr lang="en-US" sz="1200" b="0" baseline="0" dirty="0" smtClean="0"/>
              <a:t> group, </a:t>
            </a:r>
            <a:r>
              <a:rPr lang="en-US" sz="1200" baseline="0" dirty="0" smtClean="0"/>
              <a:t>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In t</a:t>
            </a:r>
            <a:r>
              <a:rPr lang="en-US" sz="1200" baseline="0" dirty="0" smtClean="0"/>
              <a:t>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 select </a:t>
            </a:r>
            <a:r>
              <a:rPr lang="en-US" sz="1200" b="1" baseline="0" dirty="0" smtClean="0"/>
              <a:t>With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 enter </a:t>
            </a:r>
            <a:r>
              <a:rPr lang="en-US" sz="1200" b="1" baseline="0" dirty="0" smtClean="0"/>
              <a:t>0.5 seconds.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Duration </a:t>
            </a:r>
            <a:r>
              <a:rPr lang="en-US" sz="1200" b="0" baseline="0" dirty="0" smtClean="0"/>
              <a:t>box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3 seconds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lvl="0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  the motion path for the third text box, </a:t>
            </a:r>
            <a:r>
              <a:rPr lang="en-US" sz="1200" b="0" dirty="0" smtClean="0"/>
              <a:t>p</a:t>
            </a:r>
            <a:r>
              <a:rPr lang="en-US" sz="1200" dirty="0" smtClean="0"/>
              <a:t>ress and hold SHIFT,</a:t>
            </a:r>
            <a:r>
              <a:rPr lang="en-US" sz="1200" baseline="0" dirty="0" smtClean="0"/>
              <a:t> and then do the following:</a:t>
            </a:r>
            <a:endParaRPr lang="en-US" sz="120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dirty="0" smtClean="0"/>
              <a:t>Drag the end point (red arrow) of the motion path approximately 5 inches beyond left edge of slide.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Drag the starting point (green</a:t>
            </a:r>
            <a:r>
              <a:rPr lang="en-US" sz="1200" baseline="0" dirty="0" smtClean="0"/>
              <a:t> </a:t>
            </a:r>
            <a:r>
              <a:rPr lang="en-US" sz="1200" dirty="0" smtClean="0"/>
              <a:t>arrow) of the motion path approximately 5 inches beyond right edge of slide.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In the </a:t>
            </a:r>
            <a:r>
              <a:rPr lang="en-US" sz="1200" b="1" dirty="0" smtClean="0"/>
              <a:t>Selection and Visibility </a:t>
            </a:r>
            <a:r>
              <a:rPr lang="en-US" sz="1200" dirty="0" smtClean="0"/>
              <a:t>pane, select</a:t>
            </a:r>
            <a:r>
              <a:rPr lang="en-US" sz="1200" baseline="0" dirty="0" smtClean="0"/>
              <a:t> the first text box in the list.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 Animation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Add Animation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and then under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Fade</a:t>
            </a:r>
            <a:r>
              <a:rPr lang="en-US" sz="1200" baseline="0" dirty="0" smtClean="0"/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aseline="0" dirty="0" smtClean="0"/>
              <a:t>Also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dirty="0" smtClean="0"/>
              <a:t>I</a:t>
            </a:r>
            <a:r>
              <a:rPr lang="en-US" sz="1200" baseline="0" dirty="0" smtClean="0"/>
              <a:t>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dirty="0" smtClean="0"/>
              <a:t>In </a:t>
            </a:r>
            <a:r>
              <a:rPr lang="en-US" sz="1200" baseline="0" dirty="0" smtClean="0"/>
              <a:t>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3.5 seconds.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dirty="0" smtClean="0"/>
              <a:t>In </a:t>
            </a:r>
            <a:r>
              <a:rPr lang="en-US" sz="1200" baseline="0" dirty="0" smtClean="0"/>
              <a:t>the </a:t>
            </a:r>
            <a:r>
              <a:rPr lang="en-US" sz="1200" b="1" baseline="0" dirty="0" smtClean="0"/>
              <a:t>Duration </a:t>
            </a:r>
            <a:r>
              <a:rPr lang="en-US" sz="1200" baseline="0" dirty="0" smtClean="0"/>
              <a:t>box, select </a:t>
            </a:r>
            <a:r>
              <a:rPr lang="en-US" sz="1200" b="1" baseline="0" dirty="0" smtClean="0"/>
              <a:t>0.5 seconds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Also on the </a:t>
            </a:r>
            <a:r>
              <a:rPr lang="en-US" sz="1200" b="1" dirty="0" smtClean="0"/>
              <a:t>Animation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Advanced Animation </a:t>
            </a:r>
            <a:r>
              <a:rPr lang="en-US" sz="1200" dirty="0" smtClean="0"/>
              <a:t>group, 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Add Animation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Motion Paths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More Motion Paths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Add Motion Path </a:t>
            </a:r>
            <a:r>
              <a:rPr lang="en-US" sz="1200" b="0" baseline="0" dirty="0" smtClean="0"/>
              <a:t>dialog box, under </a:t>
            </a:r>
            <a:r>
              <a:rPr lang="en-US" sz="1200" b="1" baseline="0" dirty="0" smtClean="0"/>
              <a:t>Lines &amp; Curves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Right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OK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  <a:endParaRPr lang="en-US" sz="1200" dirty="0" smtClean="0"/>
          </a:p>
          <a:p>
            <a:pPr marL="228600" lvl="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Animations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Timing</a:t>
            </a:r>
            <a:r>
              <a:rPr lang="en-US" sz="1200" dirty="0" smtClean="0"/>
              <a:t> group, </a:t>
            </a:r>
            <a:r>
              <a:rPr lang="en-US" sz="1200" b="0" dirty="0" smtClean="0"/>
              <a:t>do the following:</a:t>
            </a:r>
            <a:endParaRPr lang="en-US" sz="1200" b="1" baseline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dirty="0" smtClean="0"/>
              <a:t>In the </a:t>
            </a:r>
            <a:r>
              <a:rPr lang="en-US" sz="1200" b="1" dirty="0" smtClean="0"/>
              <a:t>Start</a:t>
            </a:r>
            <a:r>
              <a:rPr lang="en-US" sz="1200" b="0" dirty="0" smtClean="0"/>
              <a:t> list,</a:t>
            </a:r>
            <a:r>
              <a:rPr lang="en-US" sz="1200" b="0" baseline="0" dirty="0" smtClean="0"/>
              <a:t> select </a:t>
            </a:r>
            <a:r>
              <a:rPr lang="en-US" sz="1200" b="1" baseline="0" dirty="0" smtClean="0"/>
              <a:t>With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="0" baseline="0" dirty="0" smtClean="0"/>
              <a:t>. </a:t>
            </a:r>
            <a:endParaRPr lang="en-US" sz="120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Duration </a:t>
            </a:r>
            <a:r>
              <a:rPr lang="en-US" sz="1200" b="0" baseline="0" dirty="0" smtClean="0"/>
              <a:t>box, </a:t>
            </a:r>
            <a:r>
              <a:rPr lang="en-US" sz="1200" baseline="0" dirty="0" smtClean="0"/>
              <a:t>select </a:t>
            </a:r>
            <a:r>
              <a:rPr lang="en-US" sz="1200" b="1" baseline="0" dirty="0" smtClean="0"/>
              <a:t>3 seconds </a:t>
            </a:r>
            <a:r>
              <a:rPr lang="en-US" sz="1200" baseline="0" dirty="0" smtClean="0"/>
              <a:t>(</a:t>
            </a:r>
            <a:r>
              <a:rPr lang="en-US" sz="1200" b="1" baseline="0" dirty="0" smtClean="0"/>
              <a:t>Slow)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3.5 seconds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lvl="0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 the </a:t>
            </a:r>
            <a:r>
              <a:rPr lang="en-US" sz="1200" b="0" dirty="0" smtClean="0"/>
              <a:t>motion path </a:t>
            </a:r>
            <a:r>
              <a:rPr lang="en-US" sz="1200" dirty="0" smtClean="0"/>
              <a:t>for the first</a:t>
            </a:r>
            <a:r>
              <a:rPr lang="en-US" sz="1200" baseline="0" dirty="0" smtClean="0"/>
              <a:t> text box, </a:t>
            </a:r>
            <a:r>
              <a:rPr lang="en-US" sz="1200" b="0" dirty="0" smtClean="0"/>
              <a:t>p</a:t>
            </a:r>
            <a:r>
              <a:rPr lang="en-US" sz="1200" dirty="0" smtClean="0"/>
              <a:t>ress and hold SHIFT,</a:t>
            </a:r>
            <a:r>
              <a:rPr lang="en-US" sz="1200" baseline="0" dirty="0" smtClean="0"/>
              <a:t> and then do the following:</a:t>
            </a:r>
            <a:endParaRPr lang="en-US" sz="120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dirty="0" smtClean="0"/>
              <a:t>Drag the end point (red arrow) of the motion path approximately 5 inches beyond left edge of slide.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Drag the starting point (green</a:t>
            </a:r>
            <a:r>
              <a:rPr lang="en-US" sz="1200" baseline="0" dirty="0" smtClean="0"/>
              <a:t> </a:t>
            </a:r>
            <a:r>
              <a:rPr lang="en-US" sz="1200" dirty="0" smtClean="0"/>
              <a:t>arrow) of the motion path approximately 5 inches beyond right edge of slide.</a:t>
            </a:r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endParaRPr lang="en-US" sz="1200" baseline="0" dirty="0" smtClean="0">
              <a:latin typeface="+mn-lt"/>
            </a:endParaRPr>
          </a:p>
          <a:p>
            <a:r>
              <a:rPr lang="en-US" sz="1200" baseline="0" dirty="0" smtClean="0">
                <a:latin typeface="+mn-lt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dirty="0" smtClean="0">
                <a:solidFill>
                  <a:schemeClr val="accent6"/>
                </a:solidFill>
                <a:latin typeface="+mn-lt"/>
              </a:rPr>
              <a:t>White, Background 1, Darker 35</a:t>
            </a:r>
            <a:r>
              <a:rPr lang="en-US" sz="1200" b="1" baseline="0" dirty="0" smtClean="0">
                <a:solidFill>
                  <a:schemeClr val="accent6"/>
                </a:solidFill>
                <a:latin typeface="+mn-lt"/>
              </a:rPr>
              <a:t>%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(fifth row, first option from the left). 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dirty="0" smtClean="0">
                <a:solidFill>
                  <a:schemeClr val="accent6"/>
                </a:solidFill>
                <a:latin typeface="+mn-lt"/>
              </a:rPr>
              <a:t>Black, Text 1, Lighter 15</a:t>
            </a:r>
            <a:r>
              <a:rPr lang="en-US" sz="1200" b="1" baseline="0" dirty="0" smtClean="0">
                <a:solidFill>
                  <a:schemeClr val="accent6"/>
                </a:solidFill>
                <a:latin typeface="+mn-lt"/>
              </a:rPr>
              <a:t>%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(fifth row, second option from the left). </a:t>
            </a:r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0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26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8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1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9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3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7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55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4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97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99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85419" y="3810000"/>
            <a:ext cx="675858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0" b="1" spc="-150" dirty="0">
                <a:solidFill>
                  <a:prstClr val="black">
                    <a:alpha val="60000"/>
                  </a:prstClr>
                </a:solidFill>
                <a:latin typeface="Century Gothic" pitchFamily="34" charset="0"/>
              </a:rPr>
              <a:t>overlapping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3810000"/>
            <a:ext cx="645721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0" b="1" spc="-150" dirty="0">
                <a:solidFill>
                  <a:prstClr val="white">
                    <a:alpha val="60000"/>
                  </a:prstClr>
                </a:solidFill>
                <a:latin typeface="Century Gothic" pitchFamily="34" charset="0"/>
              </a:rPr>
              <a:t>transparent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85419" y="3810000"/>
            <a:ext cx="675858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0" b="1" spc="-150" dirty="0">
                <a:solidFill>
                  <a:prstClr val="black">
                    <a:alpha val="60000"/>
                  </a:prstClr>
                </a:solidFill>
                <a:latin typeface="Century Gothic" pitchFamily="34" charset="0"/>
              </a:rPr>
              <a:t>overlapping</a:t>
            </a:r>
          </a:p>
        </p:txBody>
      </p:sp>
    </p:spTree>
    <p:extLst>
      <p:ext uri="{BB962C8B-B14F-4D97-AF65-F5344CB8AC3E}">
        <p14:creationId xmlns:p14="http://schemas.microsoft.com/office/powerpoint/2010/main" val="4726482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6146 -4.44444E-6 L 1.02188 -4.44444E-6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2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76128 -4.44444E-6 L -1.03039 -4.44444E-6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6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1.03038 -4.44444E-6 L 0.76129 -4.44444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6" grpId="0"/>
      <p:bldP spid="6" grpId="1"/>
      <p:bldP spid="10" grpId="0"/>
      <p:bldP spid="10" grpId="1"/>
    </p:bldLst>
  </p:timing>
</p:sld>
</file>

<file path=ppt/theme/theme1.xml><?xml version="1.0" encoding="utf-8"?>
<a:theme xmlns:a="http://schemas.openxmlformats.org/drawingml/2006/main" name="Overlapping_transparent_tex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3.xml><?xml version="1.0" encoding="utf-8"?>
<ds:datastoreItem xmlns:ds="http://schemas.openxmlformats.org/officeDocument/2006/customXml" ds:itemID="{F5DBCE57-32AE-401D-B8D4-644D84655D4F}"/>
</file>

<file path=docProps/app.xml><?xml version="1.0" encoding="utf-8"?>
<Properties xmlns="http://schemas.openxmlformats.org/officeDocument/2006/extended-properties" xmlns:vt="http://schemas.openxmlformats.org/officeDocument/2006/docPropsVTypes">
  <Template>Overlapping_transparent_text</Template>
  <TotalTime>0</TotalTime>
  <Words>1626</Words>
  <Application>Microsoft Office PowerPoint</Application>
  <PresentationFormat>On-screen Show (4:3)</PresentationFormat>
  <Paragraphs>98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Overlapping_transparent_text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/>
  <dc:creator/>
  <lastModifiedBy/>
  <revision>1</revision>
  <keywords/>
  <dcterms:modified xsi:type="dcterms:W3CDTF">2011-01-13T09:12:39.0000000Z</dcterms:modified>
  <version/>
</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TC024769509991</vt:lpwstr>
  </property>
</Properties>
</file>